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394" r:id="rId2"/>
    <p:sldId id="370" r:id="rId3"/>
    <p:sldId id="404" r:id="rId4"/>
    <p:sldId id="263" r:id="rId5"/>
    <p:sldId id="372" r:id="rId6"/>
    <p:sldId id="402" r:id="rId7"/>
    <p:sldId id="403" r:id="rId8"/>
    <p:sldId id="268" r:id="rId9"/>
    <p:sldId id="374" r:id="rId10"/>
    <p:sldId id="380" r:id="rId11"/>
    <p:sldId id="393" r:id="rId12"/>
    <p:sldId id="269" r:id="rId13"/>
    <p:sldId id="373" r:id="rId14"/>
    <p:sldId id="267" r:id="rId15"/>
    <p:sldId id="381" r:id="rId16"/>
    <p:sldId id="260" r:id="rId17"/>
    <p:sldId id="375" r:id="rId18"/>
    <p:sldId id="376" r:id="rId19"/>
    <p:sldId id="377" r:id="rId20"/>
    <p:sldId id="378" r:id="rId21"/>
    <p:sldId id="379" r:id="rId22"/>
    <p:sldId id="261" r:id="rId23"/>
    <p:sldId id="383" r:id="rId24"/>
    <p:sldId id="401" r:id="rId25"/>
    <p:sldId id="399" r:id="rId26"/>
    <p:sldId id="389" r:id="rId27"/>
    <p:sldId id="385" r:id="rId28"/>
    <p:sldId id="387" r:id="rId29"/>
    <p:sldId id="400" r:id="rId30"/>
    <p:sldId id="396" r:id="rId31"/>
    <p:sldId id="388" r:id="rId32"/>
    <p:sldId id="397" r:id="rId33"/>
    <p:sldId id="262" r:id="rId34"/>
    <p:sldId id="398" r:id="rId35"/>
    <p:sldId id="371" r:id="rId36"/>
    <p:sldId id="392"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Home" id="{88AAA8C0-6090-4ADB-9E41-46B34B579E6C}">
          <p14:sldIdLst>
            <p14:sldId id="394"/>
            <p14:sldId id="370"/>
            <p14:sldId id="404"/>
          </p14:sldIdLst>
        </p14:section>
        <p14:section name="Introduction" id="{78E40CAE-621E-448A-9212-F8E4A86BFF8F}">
          <p14:sldIdLst>
            <p14:sldId id="263"/>
            <p14:sldId id="372"/>
          </p14:sldIdLst>
        </p14:section>
        <p14:section name="Généralités sur l'IoT" id="{7AF80CD9-4A83-4F21-A8BE-F302984B30F5}">
          <p14:sldIdLst>
            <p14:sldId id="402"/>
            <p14:sldId id="403"/>
          </p14:sldIdLst>
        </p14:section>
        <p14:section name="probelm &amp; sol" id="{23DFD3C1-8F89-49F9-A35E-7E00C0262EFD}">
          <p14:sldIdLst>
            <p14:sldId id="268"/>
            <p14:sldId id="374"/>
            <p14:sldId id="380"/>
            <p14:sldId id="393"/>
          </p14:sldIdLst>
        </p14:section>
        <p14:section name="Architecture" id="{5E4F294E-D2AD-40E5-96B3-CCD7D22B3221}">
          <p14:sldIdLst>
            <p14:sldId id="269"/>
            <p14:sldId id="373"/>
          </p14:sldIdLst>
        </p14:section>
        <p14:section name="tech &amp; outils" id="{251155BC-8854-4A6A-88B0-ACA429F38213}">
          <p14:sldIdLst>
            <p14:sldId id="267"/>
            <p14:sldId id="381"/>
          </p14:sldIdLst>
        </p14:section>
        <p14:section name="modélisation" id="{1A82EA5E-A4FC-42D8-8D6E-D5F723BCB51C}">
          <p14:sldIdLst>
            <p14:sldId id="260"/>
            <p14:sldId id="375"/>
            <p14:sldId id="376"/>
            <p14:sldId id="377"/>
            <p14:sldId id="378"/>
            <p14:sldId id="379"/>
          </p14:sldIdLst>
        </p14:section>
        <p14:section name="implementation" id="{53D23110-8B33-406E-9AF3-031ABC9612DD}">
          <p14:sldIdLst>
            <p14:sldId id="261"/>
            <p14:sldId id="383"/>
            <p14:sldId id="401"/>
            <p14:sldId id="399"/>
            <p14:sldId id="389"/>
            <p14:sldId id="385"/>
            <p14:sldId id="387"/>
            <p14:sldId id="400"/>
            <p14:sldId id="396"/>
            <p14:sldId id="388"/>
            <p14:sldId id="397"/>
          </p14:sldIdLst>
        </p14:section>
        <p14:section name="conclution" id="{853FBB11-22C1-4E7D-B5AB-2F350A4A4CDB}">
          <p14:sldIdLst>
            <p14:sldId id="262"/>
            <p14:sldId id="398"/>
          </p14:sldIdLst>
        </p14:section>
        <p14:section name="fin" id="{D48B94C4-994B-4863-AFAF-69B5F80CF7BE}">
          <p14:sldIdLst>
            <p14:sldId id="371"/>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E40"/>
    <a:srgbClr val="000000"/>
    <a:srgbClr val="FFFFFF"/>
    <a:srgbClr val="D1D1D1"/>
    <a:srgbClr val="32475E"/>
    <a:srgbClr val="1FA198"/>
    <a:srgbClr val="212121"/>
    <a:srgbClr val="FAF9F9"/>
    <a:srgbClr val="E0E0E0"/>
    <a:srgbClr val="EE6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226" autoAdjust="0"/>
  </p:normalViewPr>
  <p:slideViewPr>
    <p:cSldViewPr snapToGrid="0">
      <p:cViewPr varScale="1">
        <p:scale>
          <a:sx n="86" d="100"/>
          <a:sy n="86" d="100"/>
        </p:scale>
        <p:origin x="715" y="48"/>
      </p:cViewPr>
      <p:guideLst/>
    </p:cSldViewPr>
  </p:slideViewPr>
  <p:outlineViewPr>
    <p:cViewPr>
      <p:scale>
        <a:sx n="33" d="100"/>
        <a:sy n="33" d="100"/>
      </p:scale>
      <p:origin x="0" y="-5491"/>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BCFEFE-154C-4E72-8DBA-6E59F44D88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2E346B2F-D61E-43A4-AAD3-914D09FCDD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786BC2-B15C-4D43-9770-CA2E65AAFF87}" type="datetimeFigureOut">
              <a:rPr lang="fr-FR" smtClean="0"/>
              <a:t>07/06/2023</a:t>
            </a:fld>
            <a:endParaRPr lang="fr-FR"/>
          </a:p>
        </p:txBody>
      </p:sp>
      <p:sp>
        <p:nvSpPr>
          <p:cNvPr id="4" name="Footer Placeholder 3">
            <a:extLst>
              <a:ext uri="{FF2B5EF4-FFF2-40B4-BE49-F238E27FC236}">
                <a16:creationId xmlns:a16="http://schemas.microsoft.com/office/drawing/2014/main" id="{FE9222BF-A6AA-4190-B87D-4D4BCD1930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0EF4E72E-88F6-4598-8DE4-CDA4E87394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E87017-3734-4B1F-A6FC-43241D4D55E3}" type="slidenum">
              <a:rPr lang="fr-FR" smtClean="0"/>
              <a:t>‹#›</a:t>
            </a:fld>
            <a:endParaRPr lang="fr-FR"/>
          </a:p>
        </p:txBody>
      </p:sp>
    </p:spTree>
    <p:extLst>
      <p:ext uri="{BB962C8B-B14F-4D97-AF65-F5344CB8AC3E}">
        <p14:creationId xmlns:p14="http://schemas.microsoft.com/office/powerpoint/2010/main" val="3084727550"/>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32CA2-FABA-4D20-BBA8-2237929BA9A9}" type="datetimeFigureOut">
              <a:rPr lang="fr-FR" smtClean="0"/>
              <a:t>07/06/2023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C8D4F-5AE4-4C84-ACC9-E5C14347DBD2}" type="slidenum">
              <a:rPr lang="fr-FR" smtClean="0"/>
              <a:t>‹#›</a:t>
            </a:fld>
            <a:endParaRPr lang="fr-FR"/>
          </a:p>
        </p:txBody>
      </p:sp>
    </p:spTree>
    <p:extLst>
      <p:ext uri="{BB962C8B-B14F-4D97-AF65-F5344CB8AC3E}">
        <p14:creationId xmlns:p14="http://schemas.microsoft.com/office/powerpoint/2010/main" val="2515588213"/>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Header Placeholder 3"/>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6259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Header Placeholder 3"/>
          <p:cNvSpPr>
            <a:spLocks noGrp="1"/>
          </p:cNvSpPr>
          <p:nvPr>
            <p:ph type="hdr" sz="quarter"/>
          </p:nvPr>
        </p:nvSpPr>
        <p:spPr/>
        <p:txBody>
          <a:bodyPr/>
          <a:lstStyle/>
          <a:p>
            <a:endParaRPr lang="fr-FR"/>
          </a:p>
        </p:txBody>
      </p:sp>
    </p:spTree>
    <p:extLst>
      <p:ext uri="{BB962C8B-B14F-4D97-AF65-F5344CB8AC3E}">
        <p14:creationId xmlns:p14="http://schemas.microsoft.com/office/powerpoint/2010/main" val="2715389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56"/>
        <p:cNvGrpSpPr/>
        <p:nvPr/>
      </p:nvGrpSpPr>
      <p:grpSpPr>
        <a:xfrm>
          <a:off x="0" y="0"/>
          <a:ext cx="0" cy="0"/>
          <a:chOff x="0" y="0"/>
          <a:chExt cx="0" cy="0"/>
        </a:xfrm>
      </p:grpSpPr>
      <p:grpSp>
        <p:nvGrpSpPr>
          <p:cNvPr id="130" name="Google Shape;130;p3"/>
          <p:cNvGrpSpPr/>
          <p:nvPr/>
        </p:nvGrpSpPr>
        <p:grpSpPr>
          <a:xfrm>
            <a:off x="495107" y="5090673"/>
            <a:ext cx="11200575" cy="1338212"/>
            <a:chOff x="4122825" y="2769975"/>
            <a:chExt cx="4390775" cy="1934950"/>
          </a:xfrm>
        </p:grpSpPr>
        <p:sp>
          <p:nvSpPr>
            <p:cNvPr id="131" name="Google Shape;131;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 name="Google Shape;132;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 name="Google Shape;133;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4" name="Google Shape;134;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5" name="Google Shape;135;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 name="Google Shape;136;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 name="Google Shape;137;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 name="Google Shape;138;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 name="Google Shape;139;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 name="Google Shape;140;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 name="Google Shape;141;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 name="Google Shape;142;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 name="Google Shape;143;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 name="Google Shape;144;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 name="Google Shape;145;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 name="Google Shape;146;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7" name="Google Shape;147;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 name="Google Shape;148;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 name="Google Shape;149;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 name="Google Shape;150;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 name="Google Shape;151;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 name="Google Shape;152;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 name="Google Shape;153;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54" name="Google Shape;154;p3"/>
          <p:cNvGrpSpPr/>
          <p:nvPr/>
        </p:nvGrpSpPr>
        <p:grpSpPr>
          <a:xfrm rot="10800000" flipH="1">
            <a:off x="495107" y="720106"/>
            <a:ext cx="11200575" cy="1338212"/>
            <a:chOff x="4122825" y="2769975"/>
            <a:chExt cx="4390775" cy="1934950"/>
          </a:xfrm>
        </p:grpSpPr>
        <p:sp>
          <p:nvSpPr>
            <p:cNvPr id="155" name="Google Shape;155;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6" name="Google Shape;156;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 name="Google Shape;157;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 name="Google Shape;158;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9" name="Google Shape;159;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 name="Google Shape;160;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 name="Google Shape;161;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 name="Google Shape;162;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 name="Google Shape;163;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 name="Google Shape;164;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 name="Google Shape;165;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 name="Google Shape;166;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 name="Google Shape;167;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 name="Google Shape;168;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 name="Google Shape;169;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 name="Google Shape;170;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1" name="Google Shape;171;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2" name="Google Shape;172;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 name="Google Shape;173;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 name="Google Shape;174;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 name="Google Shape;175;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6" name="Google Shape;176;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7" name="Google Shape;177;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78" name="Google Shape;178;p3"/>
          <p:cNvGrpSpPr/>
          <p:nvPr/>
        </p:nvGrpSpPr>
        <p:grpSpPr>
          <a:xfrm>
            <a:off x="496033" y="429300"/>
            <a:ext cx="11200000" cy="5999600"/>
            <a:chOff x="372025" y="321975"/>
            <a:chExt cx="8400000" cy="4499700"/>
          </a:xfrm>
        </p:grpSpPr>
        <p:sp>
          <p:nvSpPr>
            <p:cNvPr id="179" name="Google Shape;179;p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 name="Google Shape;180;p3"/>
            <p:cNvSpPr/>
            <p:nvPr/>
          </p:nvSpPr>
          <p:spPr>
            <a:xfrm>
              <a:off x="372025" y="321975"/>
              <a:ext cx="8400000" cy="218100"/>
            </a:xfrm>
            <a:prstGeom prst="rect">
              <a:avLst/>
            </a:prstGeom>
            <a:solidFill>
              <a:schemeClr val="bg1">
                <a:lumMod val="75000"/>
                <a:lumOff val="2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86" name="Google Shape;186;p3"/>
          <p:cNvSpPr txBox="1">
            <a:spLocks noGrp="1"/>
          </p:cNvSpPr>
          <p:nvPr>
            <p:ph type="title" idx="2"/>
          </p:nvPr>
        </p:nvSpPr>
        <p:spPr>
          <a:xfrm>
            <a:off x="1426794" y="2870480"/>
            <a:ext cx="9337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5000">
                <a:solidFill>
                  <a:schemeClr val="lt2"/>
                </a:solidFill>
                <a:latin typeface="+mj-lt"/>
              </a:defRPr>
            </a:lvl1pPr>
            <a:lvl2pPr lvl="1" algn="ctr">
              <a:spcBef>
                <a:spcPts val="0"/>
              </a:spcBef>
              <a:spcAft>
                <a:spcPts val="0"/>
              </a:spcAft>
              <a:buClr>
                <a:schemeClr val="lt2"/>
              </a:buClr>
              <a:buSzPts val="3600"/>
              <a:buNone/>
              <a:defRPr sz="4800">
                <a:solidFill>
                  <a:schemeClr val="lt2"/>
                </a:solidFill>
              </a:defRPr>
            </a:lvl2pPr>
            <a:lvl3pPr lvl="2" algn="ctr">
              <a:spcBef>
                <a:spcPts val="0"/>
              </a:spcBef>
              <a:spcAft>
                <a:spcPts val="0"/>
              </a:spcAft>
              <a:buClr>
                <a:schemeClr val="lt2"/>
              </a:buClr>
              <a:buSzPts val="3600"/>
              <a:buNone/>
              <a:defRPr sz="4800">
                <a:solidFill>
                  <a:schemeClr val="lt2"/>
                </a:solidFill>
              </a:defRPr>
            </a:lvl3pPr>
            <a:lvl4pPr lvl="3" algn="ctr">
              <a:spcBef>
                <a:spcPts val="0"/>
              </a:spcBef>
              <a:spcAft>
                <a:spcPts val="0"/>
              </a:spcAft>
              <a:buClr>
                <a:schemeClr val="lt2"/>
              </a:buClr>
              <a:buSzPts val="3600"/>
              <a:buNone/>
              <a:defRPr sz="4800">
                <a:solidFill>
                  <a:schemeClr val="lt2"/>
                </a:solidFill>
              </a:defRPr>
            </a:lvl4pPr>
            <a:lvl5pPr lvl="4" algn="ctr">
              <a:spcBef>
                <a:spcPts val="0"/>
              </a:spcBef>
              <a:spcAft>
                <a:spcPts val="0"/>
              </a:spcAft>
              <a:buClr>
                <a:schemeClr val="lt2"/>
              </a:buClr>
              <a:buSzPts val="3600"/>
              <a:buNone/>
              <a:defRPr sz="4800">
                <a:solidFill>
                  <a:schemeClr val="lt2"/>
                </a:solidFill>
              </a:defRPr>
            </a:lvl5pPr>
            <a:lvl6pPr lvl="5" algn="ctr">
              <a:spcBef>
                <a:spcPts val="0"/>
              </a:spcBef>
              <a:spcAft>
                <a:spcPts val="0"/>
              </a:spcAft>
              <a:buClr>
                <a:schemeClr val="lt2"/>
              </a:buClr>
              <a:buSzPts val="3600"/>
              <a:buNone/>
              <a:defRPr sz="4800">
                <a:solidFill>
                  <a:schemeClr val="lt2"/>
                </a:solidFill>
              </a:defRPr>
            </a:lvl6pPr>
            <a:lvl7pPr lvl="6" algn="ctr">
              <a:spcBef>
                <a:spcPts val="0"/>
              </a:spcBef>
              <a:spcAft>
                <a:spcPts val="0"/>
              </a:spcAft>
              <a:buClr>
                <a:schemeClr val="lt2"/>
              </a:buClr>
              <a:buSzPts val="3600"/>
              <a:buNone/>
              <a:defRPr sz="4800">
                <a:solidFill>
                  <a:schemeClr val="lt2"/>
                </a:solidFill>
              </a:defRPr>
            </a:lvl7pPr>
            <a:lvl8pPr lvl="7" algn="ctr">
              <a:spcBef>
                <a:spcPts val="0"/>
              </a:spcBef>
              <a:spcAft>
                <a:spcPts val="0"/>
              </a:spcAft>
              <a:buClr>
                <a:schemeClr val="lt2"/>
              </a:buClr>
              <a:buSzPts val="3600"/>
              <a:buNone/>
              <a:defRPr sz="4800">
                <a:solidFill>
                  <a:schemeClr val="lt2"/>
                </a:solidFill>
              </a:defRPr>
            </a:lvl8pPr>
            <a:lvl9pPr lvl="8" algn="ctr">
              <a:spcBef>
                <a:spcPts val="0"/>
              </a:spcBef>
              <a:spcAft>
                <a:spcPts val="0"/>
              </a:spcAft>
              <a:buClr>
                <a:schemeClr val="lt2"/>
              </a:buClr>
              <a:buSzPts val="3600"/>
              <a:buNone/>
              <a:defRPr sz="4800">
                <a:solidFill>
                  <a:schemeClr val="lt2"/>
                </a:solidFill>
              </a:defRPr>
            </a:lvl9pPr>
          </a:lstStyle>
          <a:p>
            <a:r>
              <a:rPr lang="en-US" dirty="0"/>
              <a:t>Click to edit Master title style</a:t>
            </a:r>
            <a:endParaRPr dirty="0"/>
          </a:p>
        </p:txBody>
      </p:sp>
      <p:sp>
        <p:nvSpPr>
          <p:cNvPr id="58" name="Google Shape;311;p5">
            <a:extLst>
              <a:ext uri="{FF2B5EF4-FFF2-40B4-BE49-F238E27FC236}">
                <a16:creationId xmlns:a16="http://schemas.microsoft.com/office/drawing/2014/main" id="{D7E12397-543E-4FF1-BE0D-8AECEF034C94}"/>
              </a:ext>
            </a:extLst>
          </p:cNvPr>
          <p:cNvSpPr/>
          <p:nvPr userDrawn="1"/>
        </p:nvSpPr>
        <p:spPr>
          <a:xfrm>
            <a:off x="11383666" y="510309"/>
            <a:ext cx="133600" cy="133600"/>
          </a:xfrm>
          <a:prstGeom prst="ellipse">
            <a:avLst/>
          </a:prstGeom>
          <a:noFill/>
          <a:ln w="9525" cap="flat" cmpd="sng">
            <a:solidFill>
              <a:srgbClr val="D1D1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59" name="Google Shape;312;p5">
            <a:extLst>
              <a:ext uri="{FF2B5EF4-FFF2-40B4-BE49-F238E27FC236}">
                <a16:creationId xmlns:a16="http://schemas.microsoft.com/office/drawing/2014/main" id="{11F8E255-940D-4EB2-8962-68E2850BFE8A}"/>
              </a:ext>
            </a:extLst>
          </p:cNvPr>
          <p:cNvCxnSpPr/>
          <p:nvPr userDrawn="1"/>
        </p:nvCxnSpPr>
        <p:spPr>
          <a:xfrm>
            <a:off x="9997833" y="577109"/>
            <a:ext cx="1386000" cy="0"/>
          </a:xfrm>
          <a:prstGeom prst="straightConnector1">
            <a:avLst/>
          </a:prstGeom>
          <a:noFill/>
          <a:ln w="9525" cap="flat" cmpd="sng">
            <a:solidFill>
              <a:srgbClr val="D1D1D1"/>
            </a:solidFill>
            <a:prstDash val="solid"/>
            <a:round/>
            <a:headEnd type="none" w="med" len="med"/>
            <a:tailEnd type="none" w="med" len="med"/>
          </a:ln>
        </p:spPr>
      </p:cxnSp>
      <p:grpSp>
        <p:nvGrpSpPr>
          <p:cNvPr id="60" name="Group 59">
            <a:extLst>
              <a:ext uri="{FF2B5EF4-FFF2-40B4-BE49-F238E27FC236}">
                <a16:creationId xmlns:a16="http://schemas.microsoft.com/office/drawing/2014/main" id="{3D4163EA-1268-424D-9E3E-14B08E211E7A}"/>
              </a:ext>
            </a:extLst>
          </p:cNvPr>
          <p:cNvGrpSpPr/>
          <p:nvPr userDrawn="1"/>
        </p:nvGrpSpPr>
        <p:grpSpPr>
          <a:xfrm>
            <a:off x="674734" y="513454"/>
            <a:ext cx="593905" cy="136287"/>
            <a:chOff x="607421" y="507867"/>
            <a:chExt cx="593905" cy="136287"/>
          </a:xfrm>
        </p:grpSpPr>
        <p:sp>
          <p:nvSpPr>
            <p:cNvPr id="61" name="Google Shape;15;p2">
              <a:extLst>
                <a:ext uri="{FF2B5EF4-FFF2-40B4-BE49-F238E27FC236}">
                  <a16:creationId xmlns:a16="http://schemas.microsoft.com/office/drawing/2014/main" id="{7FD7EC78-5C79-4803-8336-DB9F7EC77DA1}"/>
                </a:ext>
              </a:extLst>
            </p:cNvPr>
            <p:cNvSpPr/>
            <p:nvPr userDrawn="1"/>
          </p:nvSpPr>
          <p:spPr>
            <a:xfrm>
              <a:off x="1066701" y="510554"/>
              <a:ext cx="134625" cy="133600"/>
            </a:xfrm>
            <a:prstGeom prst="ellipse">
              <a:avLst/>
            </a:prstGeom>
            <a:solidFill>
              <a:srgbClr val="62C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 name="Google Shape;16;p2">
              <a:extLst>
                <a:ext uri="{FF2B5EF4-FFF2-40B4-BE49-F238E27FC236}">
                  <a16:creationId xmlns:a16="http://schemas.microsoft.com/office/drawing/2014/main" id="{A62BABDF-F07D-4D73-A862-6F1AD5E5D375}"/>
                </a:ext>
              </a:extLst>
            </p:cNvPr>
            <p:cNvSpPr/>
            <p:nvPr userDrawn="1"/>
          </p:nvSpPr>
          <p:spPr>
            <a:xfrm>
              <a:off x="837061" y="510554"/>
              <a:ext cx="134625" cy="133600"/>
            </a:xfrm>
            <a:prstGeom prst="ellipse">
              <a:avLst/>
            </a:prstGeom>
            <a:solidFill>
              <a:srgbClr val="F6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 name="Google Shape;17;p2">
              <a:extLst>
                <a:ext uri="{FF2B5EF4-FFF2-40B4-BE49-F238E27FC236}">
                  <a16:creationId xmlns:a16="http://schemas.microsoft.com/office/drawing/2014/main" id="{E7489E64-E9BB-4DD6-AC89-6AB3A0DEB925}"/>
                </a:ext>
              </a:extLst>
            </p:cNvPr>
            <p:cNvSpPr/>
            <p:nvPr userDrawn="1"/>
          </p:nvSpPr>
          <p:spPr>
            <a:xfrm>
              <a:off x="607421" y="507867"/>
              <a:ext cx="134625" cy="133600"/>
            </a:xfrm>
            <a:prstGeom prst="ellipse">
              <a:avLst/>
            </a:prstGeom>
            <a:solidFill>
              <a:srgbClr val="EE69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rgbClr val="C00000"/>
                </a:solidFill>
              </a:endParaRPr>
            </a:p>
          </p:txBody>
        </p:sp>
      </p:grpSp>
    </p:spTree>
    <p:extLst>
      <p:ext uri="{BB962C8B-B14F-4D97-AF65-F5344CB8AC3E}">
        <p14:creationId xmlns:p14="http://schemas.microsoft.com/office/powerpoint/2010/main" val="1106973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5" preserve="1" userDrawn="1">
  <p:cSld name="1_Background 5">
    <p:spTree>
      <p:nvGrpSpPr>
        <p:cNvPr id="1" name="Shape 1242"/>
        <p:cNvGrpSpPr/>
        <p:nvPr/>
      </p:nvGrpSpPr>
      <p:grpSpPr>
        <a:xfrm>
          <a:off x="0" y="0"/>
          <a:ext cx="0" cy="0"/>
          <a:chOff x="0" y="0"/>
          <a:chExt cx="0" cy="0"/>
        </a:xfrm>
      </p:grpSpPr>
      <p:grpSp>
        <p:nvGrpSpPr>
          <p:cNvPr id="3" name="Group 2">
            <a:extLst>
              <a:ext uri="{FF2B5EF4-FFF2-40B4-BE49-F238E27FC236}">
                <a16:creationId xmlns:a16="http://schemas.microsoft.com/office/drawing/2014/main" id="{0ABD207A-0D5F-477D-802B-81ACAD5AE9E4}"/>
              </a:ext>
            </a:extLst>
          </p:cNvPr>
          <p:cNvGrpSpPr/>
          <p:nvPr userDrawn="1"/>
        </p:nvGrpSpPr>
        <p:grpSpPr>
          <a:xfrm>
            <a:off x="124287" y="93216"/>
            <a:ext cx="11936626" cy="6671568"/>
            <a:chOff x="489167" y="429100"/>
            <a:chExt cx="11206866" cy="5999800"/>
          </a:xfrm>
        </p:grpSpPr>
        <p:grpSp>
          <p:nvGrpSpPr>
            <p:cNvPr id="2" name="Group 1">
              <a:extLst>
                <a:ext uri="{FF2B5EF4-FFF2-40B4-BE49-F238E27FC236}">
                  <a16:creationId xmlns:a16="http://schemas.microsoft.com/office/drawing/2014/main" id="{FD730F33-3008-4C71-B35D-B537EAA0096A}"/>
                </a:ext>
              </a:extLst>
            </p:cNvPr>
            <p:cNvGrpSpPr/>
            <p:nvPr userDrawn="1"/>
          </p:nvGrpSpPr>
          <p:grpSpPr>
            <a:xfrm>
              <a:off x="489167" y="429100"/>
              <a:ext cx="11206866" cy="5999800"/>
              <a:chOff x="489167" y="429100"/>
              <a:chExt cx="11206866" cy="5999800"/>
            </a:xfrm>
          </p:grpSpPr>
          <p:sp>
            <p:nvSpPr>
              <p:cNvPr id="1244" name="Google Shape;1244;p29"/>
              <p:cNvSpPr/>
              <p:nvPr/>
            </p:nvSpPr>
            <p:spPr>
              <a:xfrm>
                <a:off x="489167" y="429100"/>
                <a:ext cx="11200000" cy="5999600"/>
              </a:xfrm>
              <a:prstGeom prst="rect">
                <a:avLst/>
              </a:prstGeom>
              <a:solidFill>
                <a:srgbClr val="FAF9F9">
                  <a:alpha val="2705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245" name="Google Shape;1245;p29"/>
              <p:cNvGrpSpPr/>
              <p:nvPr/>
            </p:nvGrpSpPr>
            <p:grpSpPr>
              <a:xfrm>
                <a:off x="496033" y="429300"/>
                <a:ext cx="11200000" cy="59996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grpSp>
        <p:grpSp>
          <p:nvGrpSpPr>
            <p:cNvPr id="13" name="Group 12">
              <a:extLst>
                <a:ext uri="{FF2B5EF4-FFF2-40B4-BE49-F238E27FC236}">
                  <a16:creationId xmlns:a16="http://schemas.microsoft.com/office/drawing/2014/main" id="{6CE45429-08AF-4CF8-AC60-BF795461EA6C}"/>
                </a:ext>
              </a:extLst>
            </p:cNvPr>
            <p:cNvGrpSpPr/>
            <p:nvPr userDrawn="1"/>
          </p:nvGrpSpPr>
          <p:grpSpPr>
            <a:xfrm>
              <a:off x="674734" y="505180"/>
              <a:ext cx="593905" cy="136287"/>
              <a:chOff x="607421" y="507867"/>
              <a:chExt cx="593905" cy="136287"/>
            </a:xfrm>
          </p:grpSpPr>
          <p:sp>
            <p:nvSpPr>
              <p:cNvPr id="14" name="Google Shape;15;p2">
                <a:extLst>
                  <a:ext uri="{FF2B5EF4-FFF2-40B4-BE49-F238E27FC236}">
                    <a16:creationId xmlns:a16="http://schemas.microsoft.com/office/drawing/2014/main" id="{6AD6ABC5-946A-466D-897A-A7DEBDB61291}"/>
                  </a:ext>
                </a:extLst>
              </p:cNvPr>
              <p:cNvSpPr/>
              <p:nvPr userDrawn="1"/>
            </p:nvSpPr>
            <p:spPr>
              <a:xfrm>
                <a:off x="1066701" y="510554"/>
                <a:ext cx="134625" cy="133600"/>
              </a:xfrm>
              <a:prstGeom prst="ellipse">
                <a:avLst/>
              </a:prstGeom>
              <a:solidFill>
                <a:srgbClr val="62C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 name="Google Shape;16;p2">
                <a:extLst>
                  <a:ext uri="{FF2B5EF4-FFF2-40B4-BE49-F238E27FC236}">
                    <a16:creationId xmlns:a16="http://schemas.microsoft.com/office/drawing/2014/main" id="{F8295135-11AA-401E-A086-0979293257FF}"/>
                  </a:ext>
                </a:extLst>
              </p:cNvPr>
              <p:cNvSpPr/>
              <p:nvPr userDrawn="1"/>
            </p:nvSpPr>
            <p:spPr>
              <a:xfrm>
                <a:off x="837061" y="510554"/>
                <a:ext cx="134625" cy="133600"/>
              </a:xfrm>
              <a:prstGeom prst="ellipse">
                <a:avLst/>
              </a:prstGeom>
              <a:solidFill>
                <a:srgbClr val="F6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 name="Google Shape;17;p2">
                <a:extLst>
                  <a:ext uri="{FF2B5EF4-FFF2-40B4-BE49-F238E27FC236}">
                    <a16:creationId xmlns:a16="http://schemas.microsoft.com/office/drawing/2014/main" id="{01B35FCA-85D2-45D8-850A-BB7E1351276B}"/>
                  </a:ext>
                </a:extLst>
              </p:cNvPr>
              <p:cNvSpPr/>
              <p:nvPr userDrawn="1"/>
            </p:nvSpPr>
            <p:spPr>
              <a:xfrm>
                <a:off x="607421" y="507867"/>
                <a:ext cx="134625" cy="133600"/>
              </a:xfrm>
              <a:prstGeom prst="ellipse">
                <a:avLst/>
              </a:prstGeom>
              <a:solidFill>
                <a:srgbClr val="EE69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rgbClr val="C00000"/>
                  </a:solidFill>
                </a:endParaRPr>
              </a:p>
            </p:txBody>
          </p:sp>
        </p:grpSp>
      </p:grpSp>
      <p:sp>
        <p:nvSpPr>
          <p:cNvPr id="4" name="Title 3">
            <a:extLst>
              <a:ext uri="{FF2B5EF4-FFF2-40B4-BE49-F238E27FC236}">
                <a16:creationId xmlns:a16="http://schemas.microsoft.com/office/drawing/2014/main" id="{2C7D411D-D055-4280-84D6-3F4C2CCD1060}"/>
              </a:ext>
            </a:extLst>
          </p:cNvPr>
          <p:cNvSpPr>
            <a:spLocks noGrp="1"/>
          </p:cNvSpPr>
          <p:nvPr>
            <p:ph type="title"/>
          </p:nvPr>
        </p:nvSpPr>
        <p:spPr>
          <a:xfrm>
            <a:off x="882820" y="578440"/>
            <a:ext cx="10272000" cy="595188"/>
          </a:xfrm>
        </p:spPr>
        <p:txBody>
          <a:bodyPr/>
          <a:lstStyle>
            <a:lvl1pPr algn="ctr">
              <a:defRPr sz="3000">
                <a:latin typeface="+mj-lt"/>
              </a:defRPr>
            </a:lvl1pPr>
          </a:lstStyle>
          <a:p>
            <a:r>
              <a:rPr lang="en-US" dirty="0"/>
              <a:t>Click to edit Master title style</a:t>
            </a:r>
            <a:endParaRPr lang="fr-FR" dirty="0"/>
          </a:p>
        </p:txBody>
      </p:sp>
    </p:spTree>
    <p:extLst>
      <p:ext uri="{BB962C8B-B14F-4D97-AF65-F5344CB8AC3E}">
        <p14:creationId xmlns:p14="http://schemas.microsoft.com/office/powerpoint/2010/main" val="2526875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14"/>
        <p:cNvGrpSpPr/>
        <p:nvPr/>
      </p:nvGrpSpPr>
      <p:grpSpPr>
        <a:xfrm>
          <a:off x="0" y="0"/>
          <a:ext cx="0" cy="0"/>
          <a:chOff x="0" y="0"/>
          <a:chExt cx="0" cy="0"/>
        </a:xfrm>
      </p:grpSpPr>
      <p:grpSp>
        <p:nvGrpSpPr>
          <p:cNvPr id="716" name="Google Shape;716;p15"/>
          <p:cNvGrpSpPr/>
          <p:nvPr/>
        </p:nvGrpSpPr>
        <p:grpSpPr>
          <a:xfrm>
            <a:off x="496033" y="429300"/>
            <a:ext cx="11200000" cy="5999600"/>
            <a:chOff x="372025" y="321975"/>
            <a:chExt cx="8400000" cy="4499700"/>
          </a:xfrm>
        </p:grpSpPr>
        <p:sp>
          <p:nvSpPr>
            <p:cNvPr id="717" name="Google Shape;717;p15"/>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8" name="Google Shape;718;p15"/>
            <p:cNvSpPr/>
            <p:nvPr/>
          </p:nvSpPr>
          <p:spPr>
            <a:xfrm>
              <a:off x="372025" y="321975"/>
              <a:ext cx="8400000" cy="2181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9" name="Google Shape;719;p15"/>
            <p:cNvSpPr/>
            <p:nvPr/>
          </p:nvSpPr>
          <p:spPr>
            <a:xfrm>
              <a:off x="4864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0" name="Google Shape;720;p15"/>
            <p:cNvSpPr/>
            <p:nvPr/>
          </p:nvSpPr>
          <p:spPr>
            <a:xfrm>
              <a:off x="66990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1" name="Google Shape;721;p15"/>
            <p:cNvSpPr/>
            <p:nvPr/>
          </p:nvSpPr>
          <p:spPr>
            <a:xfrm>
              <a:off x="8533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722" name="Google Shape;722;p15"/>
          <p:cNvSpPr/>
          <p:nvPr/>
        </p:nvSpPr>
        <p:spPr>
          <a:xfrm>
            <a:off x="496500" y="432900"/>
            <a:ext cx="11193200" cy="6000800"/>
          </a:xfrm>
          <a:prstGeom prst="rect">
            <a:avLst/>
          </a:prstGeom>
          <a:solidFill>
            <a:srgbClr val="7C7C7C">
              <a:alpha val="1421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723" name="Google Shape;723;p15"/>
          <p:cNvGrpSpPr/>
          <p:nvPr/>
        </p:nvGrpSpPr>
        <p:grpSpPr>
          <a:xfrm>
            <a:off x="495107" y="5405670"/>
            <a:ext cx="11200575" cy="1023201"/>
            <a:chOff x="4122825" y="2769975"/>
            <a:chExt cx="4390775" cy="1934950"/>
          </a:xfrm>
        </p:grpSpPr>
        <p:sp>
          <p:nvSpPr>
            <p:cNvPr id="724" name="Google Shape;724;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5" name="Google Shape;725;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6" name="Google Shape;726;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7" name="Google Shape;727;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8" name="Google Shape;728;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9" name="Google Shape;729;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0" name="Google Shape;730;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1" name="Google Shape;731;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2" name="Google Shape;732;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3" name="Google Shape;733;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4" name="Google Shape;734;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5" name="Google Shape;735;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6" name="Google Shape;736;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7" name="Google Shape;737;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8" name="Google Shape;738;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9" name="Google Shape;739;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0" name="Google Shape;740;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1" name="Google Shape;741;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2" name="Google Shape;742;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3" name="Google Shape;743;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4" name="Google Shape;744;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5" name="Google Shape;745;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6" name="Google Shape;746;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747" name="Google Shape;747;p15"/>
          <p:cNvGrpSpPr/>
          <p:nvPr/>
        </p:nvGrpSpPr>
        <p:grpSpPr>
          <a:xfrm rot="10800000" flipH="1">
            <a:off x="495107" y="719941"/>
            <a:ext cx="11200575" cy="1023201"/>
            <a:chOff x="4122825" y="2769975"/>
            <a:chExt cx="4390775" cy="1934950"/>
          </a:xfrm>
        </p:grpSpPr>
        <p:sp>
          <p:nvSpPr>
            <p:cNvPr id="748" name="Google Shape;748;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9" name="Google Shape;749;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0" name="Google Shape;750;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1" name="Google Shape;751;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2" name="Google Shape;752;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3" name="Google Shape;753;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4" name="Google Shape;754;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5" name="Google Shape;755;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6" name="Google Shape;756;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7" name="Google Shape;757;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8" name="Google Shape;758;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9" name="Google Shape;759;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0" name="Google Shape;760;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1" name="Google Shape;761;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2" name="Google Shape;762;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3" name="Google Shape;763;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4" name="Google Shape;764;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5" name="Google Shape;765;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6" name="Google Shape;766;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7" name="Google Shape;767;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8" name="Google Shape;768;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9" name="Google Shape;769;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0" name="Google Shape;770;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772" name="Google Shape;772;p15"/>
          <p:cNvSpPr txBox="1">
            <a:spLocks noGrp="1"/>
          </p:cNvSpPr>
          <p:nvPr>
            <p:ph type="title"/>
          </p:nvPr>
        </p:nvSpPr>
        <p:spPr>
          <a:xfrm>
            <a:off x="960200" y="1908400"/>
            <a:ext cx="10272000" cy="222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dirty="0"/>
          </a:p>
        </p:txBody>
      </p:sp>
    </p:spTree>
    <p:extLst>
      <p:ext uri="{BB962C8B-B14F-4D97-AF65-F5344CB8AC3E}">
        <p14:creationId xmlns:p14="http://schemas.microsoft.com/office/powerpoint/2010/main" val="1315425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73"/>
        <p:cNvGrpSpPr/>
        <p:nvPr/>
      </p:nvGrpSpPr>
      <p:grpSpPr>
        <a:xfrm>
          <a:off x="0" y="0"/>
          <a:ext cx="0" cy="0"/>
          <a:chOff x="0" y="0"/>
          <a:chExt cx="0" cy="0"/>
        </a:xfrm>
      </p:grpSpPr>
      <p:grpSp>
        <p:nvGrpSpPr>
          <p:cNvPr id="804" name="Google Shape;804;p16"/>
          <p:cNvGrpSpPr/>
          <p:nvPr/>
        </p:nvGrpSpPr>
        <p:grpSpPr>
          <a:xfrm>
            <a:off x="496000" y="426800"/>
            <a:ext cx="11200000" cy="6004400"/>
            <a:chOff x="372025" y="321975"/>
            <a:chExt cx="8400000" cy="4503300"/>
          </a:xfrm>
        </p:grpSpPr>
        <p:grpSp>
          <p:nvGrpSpPr>
            <p:cNvPr id="805" name="Google Shape;805;p16"/>
            <p:cNvGrpSpPr/>
            <p:nvPr/>
          </p:nvGrpSpPr>
          <p:grpSpPr>
            <a:xfrm>
              <a:off x="372025" y="321975"/>
              <a:ext cx="8400000" cy="4503300"/>
              <a:chOff x="372025" y="321975"/>
              <a:chExt cx="8400000" cy="4503300"/>
            </a:xfrm>
          </p:grpSpPr>
          <p:sp>
            <p:nvSpPr>
              <p:cNvPr id="806" name="Google Shape;806;p1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nvGrpSpPr>
              <p:cNvPr id="807" name="Google Shape;807;p16"/>
              <p:cNvGrpSpPr/>
              <p:nvPr/>
            </p:nvGrpSpPr>
            <p:grpSpPr>
              <a:xfrm>
                <a:off x="372025" y="321975"/>
                <a:ext cx="8400000" cy="4499700"/>
                <a:chOff x="372025" y="321975"/>
                <a:chExt cx="8400000" cy="4499700"/>
              </a:xfrm>
            </p:grpSpPr>
            <p:sp>
              <p:nvSpPr>
                <p:cNvPr id="808" name="Google Shape;808;p1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09" name="Google Shape;809;p1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3" name="Google Shape;813;p16"/>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814" name="Google Shape;814;p16"/>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815" name="Google Shape;815;p16"/>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816" name="Google Shape;816;p16"/>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atin typeface="+mj-l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Click to edit Master title style</a:t>
            </a:r>
            <a:endParaRPr dirty="0"/>
          </a:p>
        </p:txBody>
      </p:sp>
      <p:sp>
        <p:nvSpPr>
          <p:cNvPr id="817" name="Google Shape;817;p16"/>
          <p:cNvSpPr txBox="1">
            <a:spLocks noGrp="1"/>
          </p:cNvSpPr>
          <p:nvPr>
            <p:ph type="subTitle" idx="1"/>
          </p:nvPr>
        </p:nvSpPr>
        <p:spPr>
          <a:xfrm>
            <a:off x="960200" y="5289399"/>
            <a:ext cx="10272000" cy="846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dirty="0"/>
              <a:t>Click to edit Master subtitle style</a:t>
            </a:r>
            <a:endParaRPr dirty="0"/>
          </a:p>
        </p:txBody>
      </p:sp>
      <p:sp>
        <p:nvSpPr>
          <p:cNvPr id="16" name="Google Shape;15;p2">
            <a:extLst>
              <a:ext uri="{FF2B5EF4-FFF2-40B4-BE49-F238E27FC236}">
                <a16:creationId xmlns:a16="http://schemas.microsoft.com/office/drawing/2014/main" id="{0EDE1FE6-40B8-486B-BEAE-0F4413AC635D}"/>
              </a:ext>
            </a:extLst>
          </p:cNvPr>
          <p:cNvSpPr/>
          <p:nvPr userDrawn="1"/>
        </p:nvSpPr>
        <p:spPr>
          <a:xfrm>
            <a:off x="1163954" y="490409"/>
            <a:ext cx="143391" cy="148558"/>
          </a:xfrm>
          <a:prstGeom prst="ellipse">
            <a:avLst/>
          </a:prstGeom>
          <a:solidFill>
            <a:srgbClr val="62C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 name="Google Shape;16;p2">
            <a:extLst>
              <a:ext uri="{FF2B5EF4-FFF2-40B4-BE49-F238E27FC236}">
                <a16:creationId xmlns:a16="http://schemas.microsoft.com/office/drawing/2014/main" id="{D9947CF6-F2FC-4522-B6B2-9786F77033AC}"/>
              </a:ext>
            </a:extLst>
          </p:cNvPr>
          <p:cNvSpPr/>
          <p:nvPr userDrawn="1"/>
        </p:nvSpPr>
        <p:spPr>
          <a:xfrm>
            <a:off x="919360" y="490409"/>
            <a:ext cx="143391" cy="148558"/>
          </a:xfrm>
          <a:prstGeom prst="ellipse">
            <a:avLst/>
          </a:prstGeom>
          <a:solidFill>
            <a:srgbClr val="F6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 name="Google Shape;17;p2">
            <a:extLst>
              <a:ext uri="{FF2B5EF4-FFF2-40B4-BE49-F238E27FC236}">
                <a16:creationId xmlns:a16="http://schemas.microsoft.com/office/drawing/2014/main" id="{E94F8FD6-E298-4E8A-9F33-DB5AEC94503A}"/>
              </a:ext>
            </a:extLst>
          </p:cNvPr>
          <p:cNvSpPr/>
          <p:nvPr userDrawn="1"/>
        </p:nvSpPr>
        <p:spPr>
          <a:xfrm>
            <a:off x="674767" y="487421"/>
            <a:ext cx="143391" cy="148558"/>
          </a:xfrm>
          <a:prstGeom prst="ellipse">
            <a:avLst/>
          </a:prstGeom>
          <a:solidFill>
            <a:srgbClr val="EE69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rgbClr val="C00000"/>
              </a:solidFill>
            </a:endParaRPr>
          </a:p>
        </p:txBody>
      </p:sp>
    </p:spTree>
    <p:extLst>
      <p:ext uri="{BB962C8B-B14F-4D97-AF65-F5344CB8AC3E}">
        <p14:creationId xmlns:p14="http://schemas.microsoft.com/office/powerpoint/2010/main" val="189448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818"/>
        <p:cNvGrpSpPr/>
        <p:nvPr/>
      </p:nvGrpSpPr>
      <p:grpSpPr>
        <a:xfrm>
          <a:off x="0" y="0"/>
          <a:ext cx="0" cy="0"/>
          <a:chOff x="0" y="0"/>
          <a:chExt cx="0" cy="0"/>
        </a:xfrm>
      </p:grpSpPr>
      <p:grpSp>
        <p:nvGrpSpPr>
          <p:cNvPr id="820" name="Google Shape;820;p17"/>
          <p:cNvGrpSpPr/>
          <p:nvPr/>
        </p:nvGrpSpPr>
        <p:grpSpPr>
          <a:xfrm>
            <a:off x="496033" y="429300"/>
            <a:ext cx="11200000" cy="6004400"/>
            <a:chOff x="372025" y="321975"/>
            <a:chExt cx="8400000" cy="4503300"/>
          </a:xfrm>
        </p:grpSpPr>
        <p:grpSp>
          <p:nvGrpSpPr>
            <p:cNvPr id="821" name="Google Shape;821;p17"/>
            <p:cNvGrpSpPr/>
            <p:nvPr/>
          </p:nvGrpSpPr>
          <p:grpSpPr>
            <a:xfrm>
              <a:off x="372025" y="321975"/>
              <a:ext cx="8400000" cy="4503300"/>
              <a:chOff x="372025" y="321975"/>
              <a:chExt cx="8400000" cy="4503300"/>
            </a:xfrm>
          </p:grpSpPr>
          <p:sp>
            <p:nvSpPr>
              <p:cNvPr id="822" name="Google Shape;822;p1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nvGrpSpPr>
              <p:cNvPr id="823" name="Google Shape;823;p17"/>
              <p:cNvGrpSpPr/>
              <p:nvPr/>
            </p:nvGrpSpPr>
            <p:grpSpPr>
              <a:xfrm>
                <a:off x="372025" y="321975"/>
                <a:ext cx="8400000" cy="4499700"/>
                <a:chOff x="372025" y="321975"/>
                <a:chExt cx="8400000" cy="4499700"/>
              </a:xfrm>
            </p:grpSpPr>
            <p:sp>
              <p:nvSpPr>
                <p:cNvPr id="824" name="Google Shape;824;p1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5" name="Google Shape;825;p1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9" name="Google Shape;829;p1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830" name="Google Shape;830;p1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831" name="Google Shape;831;p1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832" name="Google Shape;832;p17"/>
          <p:cNvSpPr txBox="1">
            <a:spLocks noGrp="1"/>
          </p:cNvSpPr>
          <p:nvPr>
            <p:ph type="subTitle" idx="1"/>
          </p:nvPr>
        </p:nvSpPr>
        <p:spPr>
          <a:xfrm>
            <a:off x="1696100" y="2973167"/>
            <a:ext cx="4268000" cy="2289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en-US"/>
              <a:t>Click to edit Master subtitle style</a:t>
            </a:r>
            <a:endParaRPr/>
          </a:p>
        </p:txBody>
      </p:sp>
      <p:sp>
        <p:nvSpPr>
          <p:cNvPr id="833" name="Google Shape;833;p17"/>
          <p:cNvSpPr txBox="1">
            <a:spLocks noGrp="1"/>
          </p:cNvSpPr>
          <p:nvPr>
            <p:ph type="subTitle" idx="2"/>
          </p:nvPr>
        </p:nvSpPr>
        <p:spPr>
          <a:xfrm>
            <a:off x="6619100" y="3539484"/>
            <a:ext cx="3876800" cy="1151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834" name="Google Shape;834;p17"/>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083482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35"/>
        <p:cNvGrpSpPr/>
        <p:nvPr/>
      </p:nvGrpSpPr>
      <p:grpSpPr>
        <a:xfrm>
          <a:off x="0" y="0"/>
          <a:ext cx="0" cy="0"/>
          <a:chOff x="0" y="0"/>
          <a:chExt cx="0" cy="0"/>
        </a:xfrm>
      </p:grpSpPr>
      <p:grpSp>
        <p:nvGrpSpPr>
          <p:cNvPr id="888" name="Google Shape;888;p18"/>
          <p:cNvGrpSpPr/>
          <p:nvPr/>
        </p:nvGrpSpPr>
        <p:grpSpPr>
          <a:xfrm>
            <a:off x="496000" y="426800"/>
            <a:ext cx="11200000" cy="6004400"/>
            <a:chOff x="372025" y="321975"/>
            <a:chExt cx="8400000" cy="4503300"/>
          </a:xfrm>
        </p:grpSpPr>
        <p:grpSp>
          <p:nvGrpSpPr>
            <p:cNvPr id="889" name="Google Shape;889;p18"/>
            <p:cNvGrpSpPr/>
            <p:nvPr/>
          </p:nvGrpSpPr>
          <p:grpSpPr>
            <a:xfrm>
              <a:off x="372025" y="321975"/>
              <a:ext cx="8400000" cy="4503300"/>
              <a:chOff x="372025" y="321975"/>
              <a:chExt cx="8400000" cy="4503300"/>
            </a:xfrm>
          </p:grpSpPr>
          <p:sp>
            <p:nvSpPr>
              <p:cNvPr id="890" name="Google Shape;890;p18"/>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nvGrpSpPr>
              <p:cNvPr id="891" name="Google Shape;891;p18"/>
              <p:cNvGrpSpPr/>
              <p:nvPr/>
            </p:nvGrpSpPr>
            <p:grpSpPr>
              <a:xfrm>
                <a:off x="372025" y="321975"/>
                <a:ext cx="8400000" cy="4499700"/>
                <a:chOff x="372025" y="321975"/>
                <a:chExt cx="8400000" cy="4499700"/>
              </a:xfrm>
            </p:grpSpPr>
            <p:sp>
              <p:nvSpPr>
                <p:cNvPr id="892" name="Google Shape;892;p18"/>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93" name="Google Shape;893;p18"/>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94" name="Google Shape;894;p18"/>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95" name="Google Shape;895;p18"/>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96" name="Google Shape;896;p18"/>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97" name="Google Shape;897;p18"/>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898" name="Google Shape;898;p18"/>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899" name="Google Shape;899;p18"/>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900" name="Google Shape;900;p18"/>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901" name="Google Shape;901;p18"/>
          <p:cNvSpPr txBox="1">
            <a:spLocks noGrp="1"/>
          </p:cNvSpPr>
          <p:nvPr>
            <p:ph type="title" idx="2"/>
          </p:nvPr>
        </p:nvSpPr>
        <p:spPr>
          <a:xfrm>
            <a:off x="1806800" y="3310495"/>
            <a:ext cx="31152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02" name="Google Shape;902;p18"/>
          <p:cNvSpPr txBox="1">
            <a:spLocks noGrp="1"/>
          </p:cNvSpPr>
          <p:nvPr>
            <p:ph type="subTitle" idx="1"/>
          </p:nvPr>
        </p:nvSpPr>
        <p:spPr>
          <a:xfrm>
            <a:off x="1806800" y="4014112"/>
            <a:ext cx="3115200" cy="876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03" name="Google Shape;903;p18"/>
          <p:cNvSpPr txBox="1">
            <a:spLocks noGrp="1"/>
          </p:cNvSpPr>
          <p:nvPr>
            <p:ph type="title" idx="3"/>
          </p:nvPr>
        </p:nvSpPr>
        <p:spPr>
          <a:xfrm>
            <a:off x="7270000" y="2131612"/>
            <a:ext cx="31152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04" name="Google Shape;904;p18"/>
          <p:cNvSpPr txBox="1">
            <a:spLocks noGrp="1"/>
          </p:cNvSpPr>
          <p:nvPr>
            <p:ph type="subTitle" idx="4"/>
          </p:nvPr>
        </p:nvSpPr>
        <p:spPr>
          <a:xfrm>
            <a:off x="7270000" y="2835228"/>
            <a:ext cx="3115200" cy="876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05" name="Google Shape;905;p18"/>
          <p:cNvSpPr txBox="1">
            <a:spLocks noGrp="1"/>
          </p:cNvSpPr>
          <p:nvPr>
            <p:ph type="title" idx="5"/>
          </p:nvPr>
        </p:nvSpPr>
        <p:spPr>
          <a:xfrm>
            <a:off x="7270000" y="4489412"/>
            <a:ext cx="31152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06" name="Google Shape;906;p18"/>
          <p:cNvSpPr txBox="1">
            <a:spLocks noGrp="1"/>
          </p:cNvSpPr>
          <p:nvPr>
            <p:ph type="subTitle" idx="6"/>
          </p:nvPr>
        </p:nvSpPr>
        <p:spPr>
          <a:xfrm>
            <a:off x="7270000" y="5193028"/>
            <a:ext cx="3115200" cy="876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933877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07"/>
        <p:cNvGrpSpPr/>
        <p:nvPr/>
      </p:nvGrpSpPr>
      <p:grpSpPr>
        <a:xfrm>
          <a:off x="0" y="0"/>
          <a:ext cx="0" cy="0"/>
          <a:chOff x="0" y="0"/>
          <a:chExt cx="0" cy="0"/>
        </a:xfrm>
      </p:grpSpPr>
      <p:grpSp>
        <p:nvGrpSpPr>
          <p:cNvPr id="909" name="Google Shape;909;p19"/>
          <p:cNvGrpSpPr/>
          <p:nvPr/>
        </p:nvGrpSpPr>
        <p:grpSpPr>
          <a:xfrm>
            <a:off x="496033" y="429300"/>
            <a:ext cx="11200000" cy="6004400"/>
            <a:chOff x="372025" y="321975"/>
            <a:chExt cx="8400000" cy="4503300"/>
          </a:xfrm>
        </p:grpSpPr>
        <p:grpSp>
          <p:nvGrpSpPr>
            <p:cNvPr id="910" name="Google Shape;910;p19"/>
            <p:cNvGrpSpPr/>
            <p:nvPr/>
          </p:nvGrpSpPr>
          <p:grpSpPr>
            <a:xfrm>
              <a:off x="372025" y="321975"/>
              <a:ext cx="8400000" cy="4503300"/>
              <a:chOff x="372025" y="321975"/>
              <a:chExt cx="8400000" cy="4503300"/>
            </a:xfrm>
          </p:grpSpPr>
          <p:sp>
            <p:nvSpPr>
              <p:cNvPr id="911" name="Google Shape;911;p19"/>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nvGrpSpPr>
              <p:cNvPr id="912" name="Google Shape;912;p19"/>
              <p:cNvGrpSpPr/>
              <p:nvPr/>
            </p:nvGrpSpPr>
            <p:grpSpPr>
              <a:xfrm>
                <a:off x="372025" y="321975"/>
                <a:ext cx="8400000" cy="4499700"/>
                <a:chOff x="372025" y="321975"/>
                <a:chExt cx="8400000" cy="4499700"/>
              </a:xfrm>
            </p:grpSpPr>
            <p:sp>
              <p:nvSpPr>
                <p:cNvPr id="913" name="Google Shape;913;p19"/>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14" name="Google Shape;914;p19"/>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15" name="Google Shape;915;p19"/>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16" name="Google Shape;916;p19"/>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17" name="Google Shape;917;p19"/>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18" name="Google Shape;918;p19"/>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919" name="Google Shape;919;p19"/>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920" name="Google Shape;920;p19"/>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921" name="Google Shape;921;p19"/>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922" name="Google Shape;922;p19"/>
          <p:cNvSpPr txBox="1">
            <a:spLocks noGrp="1"/>
          </p:cNvSpPr>
          <p:nvPr>
            <p:ph type="title" idx="2"/>
          </p:nvPr>
        </p:nvSpPr>
        <p:spPr>
          <a:xfrm>
            <a:off x="2059764" y="2198811"/>
            <a:ext cx="38228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23" name="Google Shape;923;p19"/>
          <p:cNvSpPr txBox="1">
            <a:spLocks noGrp="1"/>
          </p:cNvSpPr>
          <p:nvPr>
            <p:ph type="subTitle" idx="1"/>
          </p:nvPr>
        </p:nvSpPr>
        <p:spPr>
          <a:xfrm>
            <a:off x="2059797" y="2902411"/>
            <a:ext cx="3822800" cy="799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24" name="Google Shape;924;p19"/>
          <p:cNvSpPr txBox="1">
            <a:spLocks noGrp="1"/>
          </p:cNvSpPr>
          <p:nvPr>
            <p:ph type="title" idx="3"/>
          </p:nvPr>
        </p:nvSpPr>
        <p:spPr>
          <a:xfrm>
            <a:off x="7409140" y="2198811"/>
            <a:ext cx="38228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25" name="Google Shape;925;p19"/>
          <p:cNvSpPr txBox="1">
            <a:spLocks noGrp="1"/>
          </p:cNvSpPr>
          <p:nvPr>
            <p:ph type="subTitle" idx="4"/>
          </p:nvPr>
        </p:nvSpPr>
        <p:spPr>
          <a:xfrm>
            <a:off x="7409169" y="2902411"/>
            <a:ext cx="3822800" cy="799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26" name="Google Shape;926;p19"/>
          <p:cNvSpPr txBox="1">
            <a:spLocks noGrp="1"/>
          </p:cNvSpPr>
          <p:nvPr>
            <p:ph type="title" idx="5"/>
          </p:nvPr>
        </p:nvSpPr>
        <p:spPr>
          <a:xfrm>
            <a:off x="2059764" y="4489844"/>
            <a:ext cx="38228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27" name="Google Shape;927;p19"/>
          <p:cNvSpPr txBox="1">
            <a:spLocks noGrp="1"/>
          </p:cNvSpPr>
          <p:nvPr>
            <p:ph type="subTitle" idx="6"/>
          </p:nvPr>
        </p:nvSpPr>
        <p:spPr>
          <a:xfrm>
            <a:off x="2059797" y="5193444"/>
            <a:ext cx="3822800" cy="799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28" name="Google Shape;928;p19"/>
          <p:cNvSpPr txBox="1">
            <a:spLocks noGrp="1"/>
          </p:cNvSpPr>
          <p:nvPr>
            <p:ph type="title" idx="7"/>
          </p:nvPr>
        </p:nvSpPr>
        <p:spPr>
          <a:xfrm>
            <a:off x="7409140" y="4489844"/>
            <a:ext cx="38228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29" name="Google Shape;929;p19"/>
          <p:cNvSpPr txBox="1">
            <a:spLocks noGrp="1"/>
          </p:cNvSpPr>
          <p:nvPr>
            <p:ph type="subTitle" idx="8"/>
          </p:nvPr>
        </p:nvSpPr>
        <p:spPr>
          <a:xfrm>
            <a:off x="7409169" y="5193444"/>
            <a:ext cx="3822800" cy="799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445787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30"/>
        <p:cNvGrpSpPr/>
        <p:nvPr/>
      </p:nvGrpSpPr>
      <p:grpSpPr>
        <a:xfrm>
          <a:off x="0" y="0"/>
          <a:ext cx="0" cy="0"/>
          <a:chOff x="0" y="0"/>
          <a:chExt cx="0" cy="0"/>
        </a:xfrm>
      </p:grpSpPr>
      <p:grpSp>
        <p:nvGrpSpPr>
          <p:cNvPr id="932" name="Google Shape;932;p20"/>
          <p:cNvGrpSpPr/>
          <p:nvPr/>
        </p:nvGrpSpPr>
        <p:grpSpPr>
          <a:xfrm>
            <a:off x="496033" y="429300"/>
            <a:ext cx="11200000" cy="6004400"/>
            <a:chOff x="372025" y="321975"/>
            <a:chExt cx="8400000" cy="4503300"/>
          </a:xfrm>
        </p:grpSpPr>
        <p:grpSp>
          <p:nvGrpSpPr>
            <p:cNvPr id="933" name="Google Shape;933;p20"/>
            <p:cNvGrpSpPr/>
            <p:nvPr/>
          </p:nvGrpSpPr>
          <p:grpSpPr>
            <a:xfrm>
              <a:off x="372025" y="321975"/>
              <a:ext cx="8400000" cy="4503300"/>
              <a:chOff x="372025" y="321975"/>
              <a:chExt cx="8400000" cy="4503300"/>
            </a:xfrm>
          </p:grpSpPr>
          <p:sp>
            <p:nvSpPr>
              <p:cNvPr id="934" name="Google Shape;934;p20"/>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nvGrpSpPr>
              <p:cNvPr id="935" name="Google Shape;935;p20"/>
              <p:cNvGrpSpPr/>
              <p:nvPr/>
            </p:nvGrpSpPr>
            <p:grpSpPr>
              <a:xfrm>
                <a:off x="372025" y="321975"/>
                <a:ext cx="8400000" cy="4499700"/>
                <a:chOff x="372025" y="321975"/>
                <a:chExt cx="8400000" cy="4499700"/>
              </a:xfrm>
            </p:grpSpPr>
            <p:sp>
              <p:nvSpPr>
                <p:cNvPr id="936" name="Google Shape;936;p20"/>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7" name="Google Shape;937;p20"/>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8" name="Google Shape;938;p20"/>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9" name="Google Shape;939;p20"/>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0" name="Google Shape;940;p20"/>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1" name="Google Shape;941;p20"/>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942" name="Google Shape;942;p20"/>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943" name="Google Shape;943;p20"/>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944" name="Google Shape;944;p20"/>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945" name="Google Shape;945;p20"/>
          <p:cNvSpPr txBox="1">
            <a:spLocks noGrp="1"/>
          </p:cNvSpPr>
          <p:nvPr>
            <p:ph type="title" idx="2"/>
          </p:nvPr>
        </p:nvSpPr>
        <p:spPr>
          <a:xfrm>
            <a:off x="960000" y="2185667"/>
            <a:ext cx="30740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46" name="Google Shape;946;p20"/>
          <p:cNvSpPr txBox="1">
            <a:spLocks noGrp="1"/>
          </p:cNvSpPr>
          <p:nvPr>
            <p:ph type="subTitle" idx="1"/>
          </p:nvPr>
        </p:nvSpPr>
        <p:spPr>
          <a:xfrm>
            <a:off x="960000" y="2889267"/>
            <a:ext cx="3074000" cy="817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47" name="Google Shape;947;p20"/>
          <p:cNvSpPr txBox="1">
            <a:spLocks noGrp="1"/>
          </p:cNvSpPr>
          <p:nvPr>
            <p:ph type="title" idx="3"/>
          </p:nvPr>
        </p:nvSpPr>
        <p:spPr>
          <a:xfrm>
            <a:off x="4559025" y="2185667"/>
            <a:ext cx="30740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48" name="Google Shape;948;p20"/>
          <p:cNvSpPr txBox="1">
            <a:spLocks noGrp="1"/>
          </p:cNvSpPr>
          <p:nvPr>
            <p:ph type="subTitle" idx="4"/>
          </p:nvPr>
        </p:nvSpPr>
        <p:spPr>
          <a:xfrm>
            <a:off x="4559028" y="2889267"/>
            <a:ext cx="3074000" cy="817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49" name="Google Shape;949;p20"/>
          <p:cNvSpPr txBox="1">
            <a:spLocks noGrp="1"/>
          </p:cNvSpPr>
          <p:nvPr>
            <p:ph type="title" idx="5"/>
          </p:nvPr>
        </p:nvSpPr>
        <p:spPr>
          <a:xfrm>
            <a:off x="960000" y="4433767"/>
            <a:ext cx="30740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50" name="Google Shape;950;p20"/>
          <p:cNvSpPr txBox="1">
            <a:spLocks noGrp="1"/>
          </p:cNvSpPr>
          <p:nvPr>
            <p:ph type="subTitle" idx="6"/>
          </p:nvPr>
        </p:nvSpPr>
        <p:spPr>
          <a:xfrm>
            <a:off x="960000" y="5137367"/>
            <a:ext cx="3074000" cy="817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51" name="Google Shape;951;p20"/>
          <p:cNvSpPr txBox="1">
            <a:spLocks noGrp="1"/>
          </p:cNvSpPr>
          <p:nvPr>
            <p:ph type="title" idx="7"/>
          </p:nvPr>
        </p:nvSpPr>
        <p:spPr>
          <a:xfrm>
            <a:off x="4559025" y="4433767"/>
            <a:ext cx="30740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52" name="Google Shape;952;p20"/>
          <p:cNvSpPr txBox="1">
            <a:spLocks noGrp="1"/>
          </p:cNvSpPr>
          <p:nvPr>
            <p:ph type="subTitle" idx="8"/>
          </p:nvPr>
        </p:nvSpPr>
        <p:spPr>
          <a:xfrm>
            <a:off x="4559028" y="5137367"/>
            <a:ext cx="3074000" cy="817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53" name="Google Shape;953;p20"/>
          <p:cNvSpPr txBox="1">
            <a:spLocks noGrp="1"/>
          </p:cNvSpPr>
          <p:nvPr>
            <p:ph type="title" idx="9"/>
          </p:nvPr>
        </p:nvSpPr>
        <p:spPr>
          <a:xfrm>
            <a:off x="8158060" y="2185667"/>
            <a:ext cx="30740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54" name="Google Shape;954;p20"/>
          <p:cNvSpPr txBox="1">
            <a:spLocks noGrp="1"/>
          </p:cNvSpPr>
          <p:nvPr>
            <p:ph type="subTitle" idx="13"/>
          </p:nvPr>
        </p:nvSpPr>
        <p:spPr>
          <a:xfrm>
            <a:off x="8158065" y="2889267"/>
            <a:ext cx="3074000" cy="817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55" name="Google Shape;955;p20"/>
          <p:cNvSpPr txBox="1">
            <a:spLocks noGrp="1"/>
          </p:cNvSpPr>
          <p:nvPr>
            <p:ph type="title" idx="14"/>
          </p:nvPr>
        </p:nvSpPr>
        <p:spPr>
          <a:xfrm>
            <a:off x="8158060" y="4433767"/>
            <a:ext cx="30740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133">
                <a:solidFill>
                  <a:schemeClr val="l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956" name="Google Shape;956;p20"/>
          <p:cNvSpPr txBox="1">
            <a:spLocks noGrp="1"/>
          </p:cNvSpPr>
          <p:nvPr>
            <p:ph type="subTitle" idx="15"/>
          </p:nvPr>
        </p:nvSpPr>
        <p:spPr>
          <a:xfrm>
            <a:off x="8158067" y="5137367"/>
            <a:ext cx="3074000" cy="817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289175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57"/>
        <p:cNvGrpSpPr/>
        <p:nvPr/>
      </p:nvGrpSpPr>
      <p:grpSpPr>
        <a:xfrm>
          <a:off x="0" y="0"/>
          <a:ext cx="0" cy="0"/>
          <a:chOff x="0" y="0"/>
          <a:chExt cx="0" cy="0"/>
        </a:xfrm>
      </p:grpSpPr>
      <p:sp>
        <p:nvSpPr>
          <p:cNvPr id="959" name="Google Shape;959;p21"/>
          <p:cNvSpPr txBox="1">
            <a:spLocks noGrp="1"/>
          </p:cNvSpPr>
          <p:nvPr>
            <p:ph type="title" hasCustomPrompt="1"/>
          </p:nvPr>
        </p:nvSpPr>
        <p:spPr>
          <a:xfrm>
            <a:off x="1800867" y="1223067"/>
            <a:ext cx="4542400" cy="1104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74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960" name="Google Shape;960;p21"/>
          <p:cNvSpPr txBox="1">
            <a:spLocks noGrp="1"/>
          </p:cNvSpPr>
          <p:nvPr>
            <p:ph type="subTitle" idx="1"/>
          </p:nvPr>
        </p:nvSpPr>
        <p:spPr>
          <a:xfrm>
            <a:off x="1800867" y="2327467"/>
            <a:ext cx="4542400" cy="59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61" name="Google Shape;961;p21"/>
          <p:cNvSpPr txBox="1">
            <a:spLocks noGrp="1"/>
          </p:cNvSpPr>
          <p:nvPr>
            <p:ph type="title" idx="2" hasCustomPrompt="1"/>
          </p:nvPr>
        </p:nvSpPr>
        <p:spPr>
          <a:xfrm>
            <a:off x="4700333" y="4227833"/>
            <a:ext cx="6531600" cy="1104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74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962" name="Google Shape;962;p21"/>
          <p:cNvSpPr txBox="1">
            <a:spLocks noGrp="1"/>
          </p:cNvSpPr>
          <p:nvPr>
            <p:ph type="subTitle" idx="3"/>
          </p:nvPr>
        </p:nvSpPr>
        <p:spPr>
          <a:xfrm>
            <a:off x="4700333" y="5332233"/>
            <a:ext cx="6531600" cy="59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81036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963"/>
        <p:cNvGrpSpPr/>
        <p:nvPr/>
      </p:nvGrpSpPr>
      <p:grpSpPr>
        <a:xfrm>
          <a:off x="0" y="0"/>
          <a:ext cx="0" cy="0"/>
          <a:chOff x="0" y="0"/>
          <a:chExt cx="0" cy="0"/>
        </a:xfrm>
      </p:grpSpPr>
      <p:grpSp>
        <p:nvGrpSpPr>
          <p:cNvPr id="1037" name="Google Shape;1037;p22"/>
          <p:cNvGrpSpPr/>
          <p:nvPr/>
        </p:nvGrpSpPr>
        <p:grpSpPr>
          <a:xfrm>
            <a:off x="496000" y="426800"/>
            <a:ext cx="11200000" cy="6004400"/>
            <a:chOff x="372025" y="321975"/>
            <a:chExt cx="8400000" cy="4503300"/>
          </a:xfrm>
        </p:grpSpPr>
        <p:grpSp>
          <p:nvGrpSpPr>
            <p:cNvPr id="1038" name="Google Shape;1038;p22"/>
            <p:cNvGrpSpPr/>
            <p:nvPr/>
          </p:nvGrpSpPr>
          <p:grpSpPr>
            <a:xfrm>
              <a:off x="372025" y="321975"/>
              <a:ext cx="8400000" cy="4503300"/>
              <a:chOff x="372025" y="321975"/>
              <a:chExt cx="8400000" cy="4503300"/>
            </a:xfrm>
          </p:grpSpPr>
          <p:sp>
            <p:nvSpPr>
              <p:cNvPr id="1039" name="Google Shape;1039;p2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nvGrpSpPr>
              <p:cNvPr id="1040" name="Google Shape;1040;p22"/>
              <p:cNvGrpSpPr/>
              <p:nvPr/>
            </p:nvGrpSpPr>
            <p:grpSpPr>
              <a:xfrm>
                <a:off x="372025" y="321975"/>
                <a:ext cx="8400000" cy="4499700"/>
                <a:chOff x="372025" y="321975"/>
                <a:chExt cx="8400000" cy="4499700"/>
              </a:xfrm>
            </p:grpSpPr>
            <p:sp>
              <p:nvSpPr>
                <p:cNvPr id="1041" name="Google Shape;1041;p2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2" name="Google Shape;1042;p2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3" name="Google Shape;1043;p2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4" name="Google Shape;1044;p2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5" name="Google Shape;1045;p2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6" name="Google Shape;1046;p2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1047" name="Google Shape;1047;p2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048" name="Google Shape;1048;p22"/>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1049" name="Google Shape;1049;p22"/>
          <p:cNvSpPr txBox="1">
            <a:spLocks noGrp="1"/>
          </p:cNvSpPr>
          <p:nvPr>
            <p:ph type="subTitle" idx="1"/>
          </p:nvPr>
        </p:nvSpPr>
        <p:spPr>
          <a:xfrm>
            <a:off x="960000" y="5261612"/>
            <a:ext cx="3115200" cy="876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050" name="Google Shape;1050;p22"/>
          <p:cNvSpPr txBox="1">
            <a:spLocks noGrp="1"/>
          </p:cNvSpPr>
          <p:nvPr>
            <p:ph type="subTitle" idx="2"/>
          </p:nvPr>
        </p:nvSpPr>
        <p:spPr>
          <a:xfrm>
            <a:off x="4538433" y="5261612"/>
            <a:ext cx="3115200" cy="876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051" name="Google Shape;1051;p22"/>
          <p:cNvSpPr txBox="1">
            <a:spLocks noGrp="1"/>
          </p:cNvSpPr>
          <p:nvPr>
            <p:ph type="subTitle" idx="3"/>
          </p:nvPr>
        </p:nvSpPr>
        <p:spPr>
          <a:xfrm>
            <a:off x="8116867" y="5261612"/>
            <a:ext cx="3115200" cy="876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052" name="Google Shape;1052;p22"/>
          <p:cNvSpPr txBox="1">
            <a:spLocks noGrp="1"/>
          </p:cNvSpPr>
          <p:nvPr>
            <p:ph type="title" hasCustomPrompt="1"/>
          </p:nvPr>
        </p:nvSpPr>
        <p:spPr>
          <a:xfrm>
            <a:off x="960000" y="4558000"/>
            <a:ext cx="31152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4000">
                <a:solidFill>
                  <a:schemeClr val="lt2"/>
                </a:solidFill>
              </a:defRPr>
            </a:lvl1pPr>
            <a:lvl2pPr lvl="1" algn="ctr" rtl="0">
              <a:spcBef>
                <a:spcPts val="0"/>
              </a:spcBef>
              <a:spcAft>
                <a:spcPts val="0"/>
              </a:spcAft>
              <a:buClr>
                <a:schemeClr val="lt2"/>
              </a:buClr>
              <a:buSzPts val="3000"/>
              <a:buNone/>
              <a:defRPr sz="4000">
                <a:solidFill>
                  <a:schemeClr val="lt2"/>
                </a:solidFill>
              </a:defRPr>
            </a:lvl2pPr>
            <a:lvl3pPr lvl="2" algn="ctr" rtl="0">
              <a:spcBef>
                <a:spcPts val="0"/>
              </a:spcBef>
              <a:spcAft>
                <a:spcPts val="0"/>
              </a:spcAft>
              <a:buClr>
                <a:schemeClr val="lt2"/>
              </a:buClr>
              <a:buSzPts val="3000"/>
              <a:buNone/>
              <a:defRPr sz="4000">
                <a:solidFill>
                  <a:schemeClr val="lt2"/>
                </a:solidFill>
              </a:defRPr>
            </a:lvl3pPr>
            <a:lvl4pPr lvl="3" algn="ctr" rtl="0">
              <a:spcBef>
                <a:spcPts val="0"/>
              </a:spcBef>
              <a:spcAft>
                <a:spcPts val="0"/>
              </a:spcAft>
              <a:buClr>
                <a:schemeClr val="lt2"/>
              </a:buClr>
              <a:buSzPts val="3000"/>
              <a:buNone/>
              <a:defRPr sz="4000">
                <a:solidFill>
                  <a:schemeClr val="lt2"/>
                </a:solidFill>
              </a:defRPr>
            </a:lvl4pPr>
            <a:lvl5pPr lvl="4" algn="ctr" rtl="0">
              <a:spcBef>
                <a:spcPts val="0"/>
              </a:spcBef>
              <a:spcAft>
                <a:spcPts val="0"/>
              </a:spcAft>
              <a:buClr>
                <a:schemeClr val="lt2"/>
              </a:buClr>
              <a:buSzPts val="3000"/>
              <a:buNone/>
              <a:defRPr sz="4000">
                <a:solidFill>
                  <a:schemeClr val="lt2"/>
                </a:solidFill>
              </a:defRPr>
            </a:lvl5pPr>
            <a:lvl6pPr lvl="5" algn="ctr" rtl="0">
              <a:spcBef>
                <a:spcPts val="0"/>
              </a:spcBef>
              <a:spcAft>
                <a:spcPts val="0"/>
              </a:spcAft>
              <a:buClr>
                <a:schemeClr val="lt2"/>
              </a:buClr>
              <a:buSzPts val="3000"/>
              <a:buNone/>
              <a:defRPr sz="4000">
                <a:solidFill>
                  <a:schemeClr val="lt2"/>
                </a:solidFill>
              </a:defRPr>
            </a:lvl6pPr>
            <a:lvl7pPr lvl="6" algn="ctr" rtl="0">
              <a:spcBef>
                <a:spcPts val="0"/>
              </a:spcBef>
              <a:spcAft>
                <a:spcPts val="0"/>
              </a:spcAft>
              <a:buClr>
                <a:schemeClr val="lt2"/>
              </a:buClr>
              <a:buSzPts val="3000"/>
              <a:buNone/>
              <a:defRPr sz="4000">
                <a:solidFill>
                  <a:schemeClr val="lt2"/>
                </a:solidFill>
              </a:defRPr>
            </a:lvl7pPr>
            <a:lvl8pPr lvl="7" algn="ctr" rtl="0">
              <a:spcBef>
                <a:spcPts val="0"/>
              </a:spcBef>
              <a:spcAft>
                <a:spcPts val="0"/>
              </a:spcAft>
              <a:buClr>
                <a:schemeClr val="lt2"/>
              </a:buClr>
              <a:buSzPts val="3000"/>
              <a:buNone/>
              <a:defRPr sz="4000">
                <a:solidFill>
                  <a:schemeClr val="lt2"/>
                </a:solidFill>
              </a:defRPr>
            </a:lvl8pPr>
            <a:lvl9pPr lvl="8" algn="ctr" rtl="0">
              <a:spcBef>
                <a:spcPts val="0"/>
              </a:spcBef>
              <a:spcAft>
                <a:spcPts val="0"/>
              </a:spcAft>
              <a:buClr>
                <a:schemeClr val="lt2"/>
              </a:buClr>
              <a:buSzPts val="3000"/>
              <a:buNone/>
              <a:defRPr sz="4000">
                <a:solidFill>
                  <a:schemeClr val="lt2"/>
                </a:solidFill>
              </a:defRPr>
            </a:lvl9pPr>
          </a:lstStyle>
          <a:p>
            <a:r>
              <a:t>xx%</a:t>
            </a:r>
          </a:p>
        </p:txBody>
      </p:sp>
      <p:sp>
        <p:nvSpPr>
          <p:cNvPr id="1053" name="Google Shape;1053;p22"/>
          <p:cNvSpPr txBox="1">
            <a:spLocks noGrp="1"/>
          </p:cNvSpPr>
          <p:nvPr>
            <p:ph type="title" idx="4" hasCustomPrompt="1"/>
          </p:nvPr>
        </p:nvSpPr>
        <p:spPr>
          <a:xfrm>
            <a:off x="4538400" y="4558000"/>
            <a:ext cx="31152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4000">
                <a:solidFill>
                  <a:schemeClr val="accent3"/>
                </a:solidFill>
              </a:defRPr>
            </a:lvl1pPr>
            <a:lvl2pPr lvl="1" algn="ctr" rtl="0">
              <a:spcBef>
                <a:spcPts val="0"/>
              </a:spcBef>
              <a:spcAft>
                <a:spcPts val="0"/>
              </a:spcAft>
              <a:buClr>
                <a:schemeClr val="lt2"/>
              </a:buClr>
              <a:buSzPts val="3000"/>
              <a:buNone/>
              <a:defRPr sz="4000">
                <a:solidFill>
                  <a:schemeClr val="lt2"/>
                </a:solidFill>
              </a:defRPr>
            </a:lvl2pPr>
            <a:lvl3pPr lvl="2" algn="ctr" rtl="0">
              <a:spcBef>
                <a:spcPts val="0"/>
              </a:spcBef>
              <a:spcAft>
                <a:spcPts val="0"/>
              </a:spcAft>
              <a:buClr>
                <a:schemeClr val="lt2"/>
              </a:buClr>
              <a:buSzPts val="3000"/>
              <a:buNone/>
              <a:defRPr sz="4000">
                <a:solidFill>
                  <a:schemeClr val="lt2"/>
                </a:solidFill>
              </a:defRPr>
            </a:lvl3pPr>
            <a:lvl4pPr lvl="3" algn="ctr" rtl="0">
              <a:spcBef>
                <a:spcPts val="0"/>
              </a:spcBef>
              <a:spcAft>
                <a:spcPts val="0"/>
              </a:spcAft>
              <a:buClr>
                <a:schemeClr val="lt2"/>
              </a:buClr>
              <a:buSzPts val="3000"/>
              <a:buNone/>
              <a:defRPr sz="4000">
                <a:solidFill>
                  <a:schemeClr val="lt2"/>
                </a:solidFill>
              </a:defRPr>
            </a:lvl4pPr>
            <a:lvl5pPr lvl="4" algn="ctr" rtl="0">
              <a:spcBef>
                <a:spcPts val="0"/>
              </a:spcBef>
              <a:spcAft>
                <a:spcPts val="0"/>
              </a:spcAft>
              <a:buClr>
                <a:schemeClr val="lt2"/>
              </a:buClr>
              <a:buSzPts val="3000"/>
              <a:buNone/>
              <a:defRPr sz="4000">
                <a:solidFill>
                  <a:schemeClr val="lt2"/>
                </a:solidFill>
              </a:defRPr>
            </a:lvl5pPr>
            <a:lvl6pPr lvl="5" algn="ctr" rtl="0">
              <a:spcBef>
                <a:spcPts val="0"/>
              </a:spcBef>
              <a:spcAft>
                <a:spcPts val="0"/>
              </a:spcAft>
              <a:buClr>
                <a:schemeClr val="lt2"/>
              </a:buClr>
              <a:buSzPts val="3000"/>
              <a:buNone/>
              <a:defRPr sz="4000">
                <a:solidFill>
                  <a:schemeClr val="lt2"/>
                </a:solidFill>
              </a:defRPr>
            </a:lvl6pPr>
            <a:lvl7pPr lvl="6" algn="ctr" rtl="0">
              <a:spcBef>
                <a:spcPts val="0"/>
              </a:spcBef>
              <a:spcAft>
                <a:spcPts val="0"/>
              </a:spcAft>
              <a:buClr>
                <a:schemeClr val="lt2"/>
              </a:buClr>
              <a:buSzPts val="3000"/>
              <a:buNone/>
              <a:defRPr sz="4000">
                <a:solidFill>
                  <a:schemeClr val="lt2"/>
                </a:solidFill>
              </a:defRPr>
            </a:lvl7pPr>
            <a:lvl8pPr lvl="7" algn="ctr" rtl="0">
              <a:spcBef>
                <a:spcPts val="0"/>
              </a:spcBef>
              <a:spcAft>
                <a:spcPts val="0"/>
              </a:spcAft>
              <a:buClr>
                <a:schemeClr val="lt2"/>
              </a:buClr>
              <a:buSzPts val="3000"/>
              <a:buNone/>
              <a:defRPr sz="4000">
                <a:solidFill>
                  <a:schemeClr val="lt2"/>
                </a:solidFill>
              </a:defRPr>
            </a:lvl8pPr>
            <a:lvl9pPr lvl="8" algn="ctr" rtl="0">
              <a:spcBef>
                <a:spcPts val="0"/>
              </a:spcBef>
              <a:spcAft>
                <a:spcPts val="0"/>
              </a:spcAft>
              <a:buClr>
                <a:schemeClr val="lt2"/>
              </a:buClr>
              <a:buSzPts val="3000"/>
              <a:buNone/>
              <a:defRPr sz="4000">
                <a:solidFill>
                  <a:schemeClr val="lt2"/>
                </a:solidFill>
              </a:defRPr>
            </a:lvl9pPr>
          </a:lstStyle>
          <a:p>
            <a:r>
              <a:t>xx%</a:t>
            </a:r>
          </a:p>
        </p:txBody>
      </p:sp>
      <p:sp>
        <p:nvSpPr>
          <p:cNvPr id="1054" name="Google Shape;1054;p22"/>
          <p:cNvSpPr txBox="1">
            <a:spLocks noGrp="1"/>
          </p:cNvSpPr>
          <p:nvPr>
            <p:ph type="title" idx="5" hasCustomPrompt="1"/>
          </p:nvPr>
        </p:nvSpPr>
        <p:spPr>
          <a:xfrm>
            <a:off x="8116800" y="4558000"/>
            <a:ext cx="3115200" cy="70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4000"/>
            </a:lvl1pPr>
            <a:lvl2pPr lvl="1" algn="ctr" rtl="0">
              <a:spcBef>
                <a:spcPts val="0"/>
              </a:spcBef>
              <a:spcAft>
                <a:spcPts val="0"/>
              </a:spcAft>
              <a:buClr>
                <a:schemeClr val="lt2"/>
              </a:buClr>
              <a:buSzPts val="3000"/>
              <a:buNone/>
              <a:defRPr sz="4000">
                <a:solidFill>
                  <a:schemeClr val="lt2"/>
                </a:solidFill>
              </a:defRPr>
            </a:lvl2pPr>
            <a:lvl3pPr lvl="2" algn="ctr" rtl="0">
              <a:spcBef>
                <a:spcPts val="0"/>
              </a:spcBef>
              <a:spcAft>
                <a:spcPts val="0"/>
              </a:spcAft>
              <a:buClr>
                <a:schemeClr val="lt2"/>
              </a:buClr>
              <a:buSzPts val="3000"/>
              <a:buNone/>
              <a:defRPr sz="4000">
                <a:solidFill>
                  <a:schemeClr val="lt2"/>
                </a:solidFill>
              </a:defRPr>
            </a:lvl3pPr>
            <a:lvl4pPr lvl="3" algn="ctr" rtl="0">
              <a:spcBef>
                <a:spcPts val="0"/>
              </a:spcBef>
              <a:spcAft>
                <a:spcPts val="0"/>
              </a:spcAft>
              <a:buClr>
                <a:schemeClr val="lt2"/>
              </a:buClr>
              <a:buSzPts val="3000"/>
              <a:buNone/>
              <a:defRPr sz="4000">
                <a:solidFill>
                  <a:schemeClr val="lt2"/>
                </a:solidFill>
              </a:defRPr>
            </a:lvl4pPr>
            <a:lvl5pPr lvl="4" algn="ctr" rtl="0">
              <a:spcBef>
                <a:spcPts val="0"/>
              </a:spcBef>
              <a:spcAft>
                <a:spcPts val="0"/>
              </a:spcAft>
              <a:buClr>
                <a:schemeClr val="lt2"/>
              </a:buClr>
              <a:buSzPts val="3000"/>
              <a:buNone/>
              <a:defRPr sz="4000">
                <a:solidFill>
                  <a:schemeClr val="lt2"/>
                </a:solidFill>
              </a:defRPr>
            </a:lvl5pPr>
            <a:lvl6pPr lvl="5" algn="ctr" rtl="0">
              <a:spcBef>
                <a:spcPts val="0"/>
              </a:spcBef>
              <a:spcAft>
                <a:spcPts val="0"/>
              </a:spcAft>
              <a:buClr>
                <a:schemeClr val="lt2"/>
              </a:buClr>
              <a:buSzPts val="3000"/>
              <a:buNone/>
              <a:defRPr sz="4000">
                <a:solidFill>
                  <a:schemeClr val="lt2"/>
                </a:solidFill>
              </a:defRPr>
            </a:lvl6pPr>
            <a:lvl7pPr lvl="6" algn="ctr" rtl="0">
              <a:spcBef>
                <a:spcPts val="0"/>
              </a:spcBef>
              <a:spcAft>
                <a:spcPts val="0"/>
              </a:spcAft>
              <a:buClr>
                <a:schemeClr val="lt2"/>
              </a:buClr>
              <a:buSzPts val="3000"/>
              <a:buNone/>
              <a:defRPr sz="4000">
                <a:solidFill>
                  <a:schemeClr val="lt2"/>
                </a:solidFill>
              </a:defRPr>
            </a:lvl7pPr>
            <a:lvl8pPr lvl="7" algn="ctr" rtl="0">
              <a:spcBef>
                <a:spcPts val="0"/>
              </a:spcBef>
              <a:spcAft>
                <a:spcPts val="0"/>
              </a:spcAft>
              <a:buClr>
                <a:schemeClr val="lt2"/>
              </a:buClr>
              <a:buSzPts val="3000"/>
              <a:buNone/>
              <a:defRPr sz="4000">
                <a:solidFill>
                  <a:schemeClr val="lt2"/>
                </a:solidFill>
              </a:defRPr>
            </a:lvl8pPr>
            <a:lvl9pPr lvl="8" algn="ctr" rtl="0">
              <a:spcBef>
                <a:spcPts val="0"/>
              </a:spcBef>
              <a:spcAft>
                <a:spcPts val="0"/>
              </a:spcAft>
              <a:buClr>
                <a:schemeClr val="lt2"/>
              </a:buClr>
              <a:buSzPts val="3000"/>
              <a:buNone/>
              <a:defRPr sz="4000">
                <a:solidFill>
                  <a:schemeClr val="lt2"/>
                </a:solidFill>
              </a:defRPr>
            </a:lvl9pPr>
          </a:lstStyle>
          <a:p>
            <a:r>
              <a:t>xx%</a:t>
            </a:r>
          </a:p>
        </p:txBody>
      </p:sp>
      <p:sp>
        <p:nvSpPr>
          <p:cNvPr id="1055" name="Google Shape;1055;p22"/>
          <p:cNvSpPr txBox="1">
            <a:spLocks noGrp="1"/>
          </p:cNvSpPr>
          <p:nvPr>
            <p:ph type="title" idx="6"/>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7790756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56"/>
        <p:cNvGrpSpPr/>
        <p:nvPr/>
      </p:nvGrpSpPr>
      <p:grpSpPr>
        <a:xfrm>
          <a:off x="0" y="0"/>
          <a:ext cx="0" cy="0"/>
          <a:chOff x="0" y="0"/>
          <a:chExt cx="0" cy="0"/>
        </a:xfrm>
      </p:grpSpPr>
      <p:grpSp>
        <p:nvGrpSpPr>
          <p:cNvPr id="1060" name="Google Shape;1060;p23"/>
          <p:cNvGrpSpPr/>
          <p:nvPr/>
        </p:nvGrpSpPr>
        <p:grpSpPr>
          <a:xfrm>
            <a:off x="496033" y="429300"/>
            <a:ext cx="11200000" cy="5999600"/>
            <a:chOff x="372025" y="321975"/>
            <a:chExt cx="8400000" cy="4499700"/>
          </a:xfrm>
        </p:grpSpPr>
        <p:sp>
          <p:nvSpPr>
            <p:cNvPr id="1061" name="Google Shape;1061;p2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2" name="Google Shape;1062;p2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3" name="Google Shape;1063;p2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4" name="Google Shape;1064;p2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5" name="Google Shape;1065;p2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6" name="Google Shape;1066;p23"/>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1067" name="Google Shape;1067;p23"/>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sp>
        <p:nvSpPr>
          <p:cNvPr id="1068" name="Google Shape;1068;p23"/>
          <p:cNvSpPr txBox="1">
            <a:spLocks noGrp="1"/>
          </p:cNvSpPr>
          <p:nvPr>
            <p:ph type="subTitle" idx="1"/>
          </p:nvPr>
        </p:nvSpPr>
        <p:spPr>
          <a:xfrm>
            <a:off x="3572400" y="2378433"/>
            <a:ext cx="5047200" cy="16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1069" name="Google Shape;1069;p23"/>
          <p:cNvSpPr txBox="1">
            <a:spLocks noGrp="1"/>
          </p:cNvSpPr>
          <p:nvPr>
            <p:ph type="subTitle" idx="2"/>
          </p:nvPr>
        </p:nvSpPr>
        <p:spPr>
          <a:xfrm>
            <a:off x="3572403" y="5478067"/>
            <a:ext cx="5047200" cy="497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467"/>
            </a:lvl1pPr>
            <a:lvl2pPr lvl="1" algn="ctr" rtl="0">
              <a:lnSpc>
                <a:spcPct val="100000"/>
              </a:lnSpc>
              <a:spcBef>
                <a:spcPts val="0"/>
              </a:spcBef>
              <a:spcAft>
                <a:spcPts val="0"/>
              </a:spcAft>
              <a:buClr>
                <a:schemeClr val="dk1"/>
              </a:buClr>
              <a:buSzPts val="1100"/>
              <a:buNone/>
              <a:defRPr sz="1467">
                <a:solidFill>
                  <a:schemeClr val="dk1"/>
                </a:solidFill>
              </a:defRPr>
            </a:lvl2pPr>
            <a:lvl3pPr lvl="2" algn="ctr" rtl="0">
              <a:lnSpc>
                <a:spcPct val="100000"/>
              </a:lnSpc>
              <a:spcBef>
                <a:spcPts val="0"/>
              </a:spcBef>
              <a:spcAft>
                <a:spcPts val="0"/>
              </a:spcAft>
              <a:buClr>
                <a:schemeClr val="dk1"/>
              </a:buClr>
              <a:buSzPts val="1100"/>
              <a:buNone/>
              <a:defRPr sz="1467">
                <a:solidFill>
                  <a:schemeClr val="dk1"/>
                </a:solidFill>
              </a:defRPr>
            </a:lvl3pPr>
            <a:lvl4pPr lvl="3" algn="ctr" rtl="0">
              <a:lnSpc>
                <a:spcPct val="100000"/>
              </a:lnSpc>
              <a:spcBef>
                <a:spcPts val="0"/>
              </a:spcBef>
              <a:spcAft>
                <a:spcPts val="0"/>
              </a:spcAft>
              <a:buClr>
                <a:schemeClr val="dk1"/>
              </a:buClr>
              <a:buSzPts val="1100"/>
              <a:buNone/>
              <a:defRPr sz="1467">
                <a:solidFill>
                  <a:schemeClr val="dk1"/>
                </a:solidFill>
              </a:defRPr>
            </a:lvl4pPr>
            <a:lvl5pPr lvl="4" algn="ctr" rtl="0">
              <a:lnSpc>
                <a:spcPct val="100000"/>
              </a:lnSpc>
              <a:spcBef>
                <a:spcPts val="0"/>
              </a:spcBef>
              <a:spcAft>
                <a:spcPts val="0"/>
              </a:spcAft>
              <a:buClr>
                <a:schemeClr val="dk1"/>
              </a:buClr>
              <a:buSzPts val="1100"/>
              <a:buNone/>
              <a:defRPr sz="1467">
                <a:solidFill>
                  <a:schemeClr val="dk1"/>
                </a:solidFill>
              </a:defRPr>
            </a:lvl5pPr>
            <a:lvl6pPr lvl="5" algn="ctr" rtl="0">
              <a:lnSpc>
                <a:spcPct val="100000"/>
              </a:lnSpc>
              <a:spcBef>
                <a:spcPts val="0"/>
              </a:spcBef>
              <a:spcAft>
                <a:spcPts val="0"/>
              </a:spcAft>
              <a:buClr>
                <a:schemeClr val="dk1"/>
              </a:buClr>
              <a:buSzPts val="1100"/>
              <a:buNone/>
              <a:defRPr sz="1467">
                <a:solidFill>
                  <a:schemeClr val="dk1"/>
                </a:solidFill>
              </a:defRPr>
            </a:lvl6pPr>
            <a:lvl7pPr lvl="6" algn="ctr" rtl="0">
              <a:lnSpc>
                <a:spcPct val="100000"/>
              </a:lnSpc>
              <a:spcBef>
                <a:spcPts val="0"/>
              </a:spcBef>
              <a:spcAft>
                <a:spcPts val="0"/>
              </a:spcAft>
              <a:buClr>
                <a:schemeClr val="dk1"/>
              </a:buClr>
              <a:buSzPts val="1100"/>
              <a:buNone/>
              <a:defRPr sz="1467">
                <a:solidFill>
                  <a:schemeClr val="dk1"/>
                </a:solidFill>
              </a:defRPr>
            </a:lvl7pPr>
            <a:lvl8pPr lvl="7" algn="ctr" rtl="0">
              <a:lnSpc>
                <a:spcPct val="100000"/>
              </a:lnSpc>
              <a:spcBef>
                <a:spcPts val="0"/>
              </a:spcBef>
              <a:spcAft>
                <a:spcPts val="0"/>
              </a:spcAft>
              <a:buClr>
                <a:schemeClr val="dk1"/>
              </a:buClr>
              <a:buSzPts val="1100"/>
              <a:buNone/>
              <a:defRPr sz="1467">
                <a:solidFill>
                  <a:schemeClr val="dk1"/>
                </a:solidFill>
              </a:defRPr>
            </a:lvl8pPr>
            <a:lvl9pPr lvl="8" algn="ctr" rtl="0">
              <a:lnSpc>
                <a:spcPct val="100000"/>
              </a:lnSpc>
              <a:spcBef>
                <a:spcPts val="0"/>
              </a:spcBef>
              <a:spcAft>
                <a:spcPts val="0"/>
              </a:spcAft>
              <a:buClr>
                <a:schemeClr val="dk1"/>
              </a:buClr>
              <a:buSzPts val="1100"/>
              <a:buNone/>
              <a:defRPr sz="1467">
                <a:solidFill>
                  <a:schemeClr val="dk1"/>
                </a:solidFill>
              </a:defRPr>
            </a:lvl9pPr>
          </a:lstStyle>
          <a:p>
            <a:r>
              <a:rPr lang="en-US"/>
              <a:t>Click to edit Master subtitle style</a:t>
            </a:r>
            <a:endParaRPr/>
          </a:p>
        </p:txBody>
      </p:sp>
      <p:sp>
        <p:nvSpPr>
          <p:cNvPr id="1070" name="Google Shape;1070;p23"/>
          <p:cNvSpPr txBox="1"/>
          <p:nvPr/>
        </p:nvSpPr>
        <p:spPr>
          <a:xfrm>
            <a:off x="3863667" y="4213900"/>
            <a:ext cx="4464800" cy="933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467" b="1" dirty="0">
                <a:solidFill>
                  <a:schemeClr val="accent6"/>
                </a:solidFill>
                <a:highlight>
                  <a:schemeClr val="accent3"/>
                </a:highlight>
                <a:latin typeface="Anaheim"/>
                <a:ea typeface="Anaheim"/>
                <a:cs typeface="Anaheim"/>
                <a:sym typeface="Anaheim"/>
              </a:rPr>
              <a:t>CREDITS:</a:t>
            </a:r>
            <a:r>
              <a:rPr lang="en" sz="1467" dirty="0">
                <a:solidFill>
                  <a:schemeClr val="lt1"/>
                </a:solidFill>
                <a:latin typeface="Anaheim"/>
                <a:ea typeface="Anaheim"/>
                <a:cs typeface="Anaheim"/>
                <a:sym typeface="Anaheim"/>
              </a:rPr>
              <a:t> This presentation template was created by </a:t>
            </a:r>
            <a:r>
              <a:rPr lang="en" sz="1467" b="1" dirty="0">
                <a:solidFill>
                  <a:schemeClr val="accent6"/>
                </a:solidFill>
                <a:highlight>
                  <a:schemeClr val="accent3"/>
                </a:highlight>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467" b="1" dirty="0">
                <a:solidFill>
                  <a:schemeClr val="accent6"/>
                </a:solidFill>
                <a:highlight>
                  <a:schemeClr val="accent3"/>
                </a:highlight>
                <a:latin typeface="Anaheim"/>
                <a:ea typeface="Anaheim"/>
                <a:cs typeface="Anaheim"/>
                <a:sym typeface="Anaheim"/>
              </a:rPr>
              <a:t>,</a:t>
            </a:r>
            <a:r>
              <a:rPr lang="en" sz="1467" dirty="0">
                <a:solidFill>
                  <a:schemeClr val="lt1"/>
                </a:solidFill>
                <a:latin typeface="Anaheim"/>
                <a:ea typeface="Anaheim"/>
                <a:cs typeface="Anaheim"/>
                <a:sym typeface="Anaheim"/>
              </a:rPr>
              <a:t> including icons by </a:t>
            </a:r>
            <a:r>
              <a:rPr lang="en" sz="1467" b="1" dirty="0">
                <a:solidFill>
                  <a:schemeClr val="accent6"/>
                </a:solidFill>
                <a:highlight>
                  <a:schemeClr val="accent3"/>
                </a:highlight>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467" b="1" dirty="0">
                <a:solidFill>
                  <a:schemeClr val="accent6"/>
                </a:solidFill>
                <a:highlight>
                  <a:schemeClr val="accent3"/>
                </a:highlight>
                <a:latin typeface="Anaheim"/>
                <a:ea typeface="Anaheim"/>
                <a:cs typeface="Anaheim"/>
                <a:sym typeface="Anaheim"/>
              </a:rPr>
              <a:t>,</a:t>
            </a:r>
            <a:r>
              <a:rPr lang="en" sz="1467" dirty="0">
                <a:solidFill>
                  <a:schemeClr val="lt1"/>
                </a:solidFill>
                <a:latin typeface="Anaheim"/>
                <a:ea typeface="Anaheim"/>
                <a:cs typeface="Anaheim"/>
                <a:sym typeface="Anaheim"/>
              </a:rPr>
              <a:t> and infographics &amp; images by </a:t>
            </a:r>
            <a:r>
              <a:rPr lang="en" sz="1467" b="1" dirty="0">
                <a:solidFill>
                  <a:schemeClr val="accent6"/>
                </a:solidFill>
                <a:highlight>
                  <a:schemeClr val="accent3"/>
                </a:highlight>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467" b="1" dirty="0">
              <a:solidFill>
                <a:schemeClr val="accent6"/>
              </a:solidFill>
              <a:highlight>
                <a:schemeClr val="accent3"/>
              </a:highlight>
              <a:latin typeface="Anaheim"/>
              <a:ea typeface="Anaheim"/>
              <a:cs typeface="Anaheim"/>
              <a:sym typeface="Anaheim"/>
            </a:endParaRPr>
          </a:p>
        </p:txBody>
      </p:sp>
      <p:cxnSp>
        <p:nvCxnSpPr>
          <p:cNvPr id="1071" name="Google Shape;1071;p23"/>
          <p:cNvCxnSpPr/>
          <p:nvPr/>
        </p:nvCxnSpPr>
        <p:spPr>
          <a:xfrm>
            <a:off x="496033" y="2121133"/>
            <a:ext cx="11200000" cy="0"/>
          </a:xfrm>
          <a:prstGeom prst="straightConnector1">
            <a:avLst/>
          </a:prstGeom>
          <a:noFill/>
          <a:ln w="9525" cap="flat" cmpd="sng">
            <a:solidFill>
              <a:schemeClr val="dk2"/>
            </a:solidFill>
            <a:prstDash val="solid"/>
            <a:round/>
            <a:headEnd type="none" w="med" len="med"/>
            <a:tailEnd type="none" w="med" len="med"/>
          </a:ln>
        </p:spPr>
      </p:cxnSp>
      <p:cxnSp>
        <p:nvCxnSpPr>
          <p:cNvPr id="1072" name="Google Shape;1072;p23"/>
          <p:cNvCxnSpPr/>
          <p:nvPr/>
        </p:nvCxnSpPr>
        <p:spPr>
          <a:xfrm>
            <a:off x="496033" y="4162673"/>
            <a:ext cx="11200000" cy="0"/>
          </a:xfrm>
          <a:prstGeom prst="straightConnector1">
            <a:avLst/>
          </a:prstGeom>
          <a:noFill/>
          <a:ln w="9525" cap="flat" cmpd="sng">
            <a:solidFill>
              <a:schemeClr val="dk2"/>
            </a:solidFill>
            <a:prstDash val="solid"/>
            <a:round/>
            <a:headEnd type="none" w="med" len="med"/>
            <a:tailEnd type="none" w="med" len="med"/>
          </a:ln>
        </p:spPr>
      </p:cxnSp>
      <p:sp>
        <p:nvSpPr>
          <p:cNvPr id="1073" name="Google Shape;1073;p23"/>
          <p:cNvSpPr txBox="1">
            <a:spLocks noGrp="1"/>
          </p:cNvSpPr>
          <p:nvPr>
            <p:ph type="ctrTitle"/>
          </p:nvPr>
        </p:nvSpPr>
        <p:spPr>
          <a:xfrm>
            <a:off x="2754100" y="929066"/>
            <a:ext cx="6678000" cy="1045028"/>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000" b="1"/>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dirty="0"/>
          </a:p>
        </p:txBody>
      </p:sp>
    </p:spTree>
    <p:extLst>
      <p:ext uri="{BB962C8B-B14F-4D97-AF65-F5344CB8AC3E}">
        <p14:creationId xmlns:p14="http://schemas.microsoft.com/office/powerpoint/2010/main" val="2660871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3"/>
        <p:cNvGrpSpPr/>
        <p:nvPr/>
      </p:nvGrpSpPr>
      <p:grpSpPr>
        <a:xfrm>
          <a:off x="0" y="0"/>
          <a:ext cx="0" cy="0"/>
          <a:chOff x="0" y="0"/>
          <a:chExt cx="0" cy="0"/>
        </a:xfrm>
      </p:grpSpPr>
      <p:grpSp>
        <p:nvGrpSpPr>
          <p:cNvPr id="302" name="Google Shape;302;p5"/>
          <p:cNvGrpSpPr/>
          <p:nvPr/>
        </p:nvGrpSpPr>
        <p:grpSpPr>
          <a:xfrm>
            <a:off x="495966" y="426658"/>
            <a:ext cx="11200067" cy="6004684"/>
            <a:chOff x="371975" y="318162"/>
            <a:chExt cx="8400050" cy="4503513"/>
          </a:xfrm>
        </p:grpSpPr>
        <p:grpSp>
          <p:nvGrpSpPr>
            <p:cNvPr id="303" name="Google Shape;303;p5"/>
            <p:cNvGrpSpPr/>
            <p:nvPr/>
          </p:nvGrpSpPr>
          <p:grpSpPr>
            <a:xfrm>
              <a:off x="371975" y="318162"/>
              <a:ext cx="8400050" cy="4503513"/>
              <a:chOff x="371975" y="318162"/>
              <a:chExt cx="8400050" cy="4503513"/>
            </a:xfrm>
          </p:grpSpPr>
          <p:sp>
            <p:nvSpPr>
              <p:cNvPr id="304" name="Google Shape;304;p5"/>
              <p:cNvSpPr/>
              <p:nvPr/>
            </p:nvSpPr>
            <p:spPr>
              <a:xfrm>
                <a:off x="371975" y="318162"/>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nvGrpSpPr>
              <p:cNvPr id="305" name="Google Shape;305;p5"/>
              <p:cNvGrpSpPr/>
              <p:nvPr/>
            </p:nvGrpSpPr>
            <p:grpSpPr>
              <a:xfrm>
                <a:off x="372025" y="321975"/>
                <a:ext cx="8400000" cy="4499700"/>
                <a:chOff x="372025" y="321975"/>
                <a:chExt cx="8400000" cy="4499700"/>
              </a:xfrm>
            </p:grpSpPr>
            <p:sp>
              <p:nvSpPr>
                <p:cNvPr id="306" name="Google Shape;306;p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7" name="Google Shape;307;p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8" name="Google Shape;308;p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9" name="Google Shape;309;p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0" name="Google Shape;310;p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1" name="Google Shape;311;p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312" name="Google Shape;312;p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13" name="Google Shape;313;p5"/>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14" name="Google Shape;314;p5"/>
          <p:cNvSpPr txBox="1">
            <a:spLocks noGrp="1"/>
          </p:cNvSpPr>
          <p:nvPr>
            <p:ph type="subTitle" idx="1"/>
          </p:nvPr>
        </p:nvSpPr>
        <p:spPr>
          <a:xfrm>
            <a:off x="1812700" y="2194167"/>
            <a:ext cx="3876800" cy="617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600"/>
              <a:buFont typeface="Zen Dots"/>
              <a:buNone/>
              <a:defRPr sz="2133">
                <a:solidFill>
                  <a:schemeClr val="lt2"/>
                </a:solidFill>
                <a:latin typeface="Zen Dots"/>
                <a:ea typeface="Zen Dots"/>
                <a:cs typeface="Zen Dots"/>
                <a:sym typeface="Zen Dots"/>
              </a:defRPr>
            </a:lvl1pPr>
            <a:lvl2pPr lvl="1" algn="ctr">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2pPr>
            <a:lvl3pPr lvl="2" algn="ctr">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3pPr>
            <a:lvl4pPr lvl="3" algn="ctr">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4pPr>
            <a:lvl5pPr lvl="4" algn="ctr">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5pPr>
            <a:lvl6pPr lvl="5" algn="ctr">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6pPr>
            <a:lvl7pPr lvl="6" algn="ctr">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7pPr>
            <a:lvl8pPr lvl="7" algn="ctr">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8pPr>
            <a:lvl9pPr lvl="8" algn="ctr">
              <a:lnSpc>
                <a:spcPct val="100000"/>
              </a:lnSpc>
              <a:spcBef>
                <a:spcPts val="2133"/>
              </a:spcBef>
              <a:spcAft>
                <a:spcPts val="2133"/>
              </a:spcAft>
              <a:buClr>
                <a:schemeClr val="lt2"/>
              </a:buClr>
              <a:buSzPts val="1600"/>
              <a:buFont typeface="Zen Dots"/>
              <a:buNone/>
              <a:defRPr sz="2133">
                <a:solidFill>
                  <a:schemeClr val="lt2"/>
                </a:solidFill>
                <a:latin typeface="Zen Dots"/>
                <a:ea typeface="Zen Dots"/>
                <a:cs typeface="Zen Dots"/>
                <a:sym typeface="Zen Dots"/>
              </a:defRPr>
            </a:lvl9pPr>
          </a:lstStyle>
          <a:p>
            <a:r>
              <a:rPr lang="en-US" dirty="0"/>
              <a:t>Click to edit Master subtitle style</a:t>
            </a:r>
            <a:endParaRPr dirty="0"/>
          </a:p>
        </p:txBody>
      </p:sp>
      <p:sp>
        <p:nvSpPr>
          <p:cNvPr id="315" name="Google Shape;315;p5"/>
          <p:cNvSpPr txBox="1">
            <a:spLocks noGrp="1"/>
          </p:cNvSpPr>
          <p:nvPr>
            <p:ph type="subTitle" idx="2"/>
          </p:nvPr>
        </p:nvSpPr>
        <p:spPr>
          <a:xfrm>
            <a:off x="6502500" y="4674733"/>
            <a:ext cx="3876800" cy="617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600"/>
              <a:buFont typeface="Zen Dots"/>
              <a:buNone/>
              <a:defRPr sz="2133">
                <a:solidFill>
                  <a:schemeClr val="lt2"/>
                </a:solidFill>
                <a:latin typeface="Zen Dots"/>
                <a:ea typeface="Zen Dots"/>
                <a:cs typeface="Zen Dots"/>
                <a:sym typeface="Zen Dots"/>
              </a:defRPr>
            </a:lvl1pPr>
            <a:lvl2pPr lvl="1" algn="ctr" rtl="0">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2pPr>
            <a:lvl3pPr lvl="2" algn="ctr" rtl="0">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3pPr>
            <a:lvl4pPr lvl="3" algn="ctr" rtl="0">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4pPr>
            <a:lvl5pPr lvl="4" algn="ctr" rtl="0">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5pPr>
            <a:lvl6pPr lvl="5" algn="ctr" rtl="0">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6pPr>
            <a:lvl7pPr lvl="6" algn="ctr" rtl="0">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7pPr>
            <a:lvl8pPr lvl="7" algn="ctr" rtl="0">
              <a:lnSpc>
                <a:spcPct val="100000"/>
              </a:lnSpc>
              <a:spcBef>
                <a:spcPts val="2133"/>
              </a:spcBef>
              <a:spcAft>
                <a:spcPts val="0"/>
              </a:spcAft>
              <a:buClr>
                <a:schemeClr val="lt2"/>
              </a:buClr>
              <a:buSzPts val="1600"/>
              <a:buFont typeface="Zen Dots"/>
              <a:buNone/>
              <a:defRPr sz="2133">
                <a:solidFill>
                  <a:schemeClr val="lt2"/>
                </a:solidFill>
                <a:latin typeface="Zen Dots"/>
                <a:ea typeface="Zen Dots"/>
                <a:cs typeface="Zen Dots"/>
                <a:sym typeface="Zen Dots"/>
              </a:defRPr>
            </a:lvl8pPr>
            <a:lvl9pPr lvl="8" algn="ctr" rtl="0">
              <a:lnSpc>
                <a:spcPct val="100000"/>
              </a:lnSpc>
              <a:spcBef>
                <a:spcPts val="2133"/>
              </a:spcBef>
              <a:spcAft>
                <a:spcPts val="2133"/>
              </a:spcAft>
              <a:buClr>
                <a:schemeClr val="lt2"/>
              </a:buClr>
              <a:buSzPts val="1600"/>
              <a:buFont typeface="Zen Dots"/>
              <a:buNone/>
              <a:defRPr sz="2133">
                <a:solidFill>
                  <a:schemeClr val="lt2"/>
                </a:solidFill>
                <a:latin typeface="Zen Dots"/>
                <a:ea typeface="Zen Dots"/>
                <a:cs typeface="Zen Dots"/>
                <a:sym typeface="Zen Dots"/>
              </a:defRPr>
            </a:lvl9pPr>
          </a:lstStyle>
          <a:p>
            <a:r>
              <a:rPr lang="en-US"/>
              <a:t>Click to edit Master subtitle style</a:t>
            </a:r>
            <a:endParaRPr/>
          </a:p>
        </p:txBody>
      </p:sp>
      <p:sp>
        <p:nvSpPr>
          <p:cNvPr id="316" name="Google Shape;316;p5"/>
          <p:cNvSpPr txBox="1">
            <a:spLocks noGrp="1"/>
          </p:cNvSpPr>
          <p:nvPr>
            <p:ph type="subTitle" idx="3"/>
          </p:nvPr>
        </p:nvSpPr>
        <p:spPr>
          <a:xfrm>
            <a:off x="1812700" y="2811500"/>
            <a:ext cx="3876800" cy="850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7" name="Google Shape;317;p5"/>
          <p:cNvSpPr txBox="1">
            <a:spLocks noGrp="1"/>
          </p:cNvSpPr>
          <p:nvPr>
            <p:ph type="subTitle" idx="4"/>
          </p:nvPr>
        </p:nvSpPr>
        <p:spPr>
          <a:xfrm>
            <a:off x="6502500" y="5292067"/>
            <a:ext cx="3876800" cy="850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8" name="Google Shape;318;p5"/>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2105849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74"/>
        <p:cNvGrpSpPr/>
        <p:nvPr/>
      </p:nvGrpSpPr>
      <p:grpSpPr>
        <a:xfrm>
          <a:off x="0" y="0"/>
          <a:ext cx="0" cy="0"/>
          <a:chOff x="0" y="0"/>
          <a:chExt cx="0" cy="0"/>
        </a:xfrm>
      </p:grpSpPr>
    </p:spTree>
    <p:extLst>
      <p:ext uri="{BB962C8B-B14F-4D97-AF65-F5344CB8AC3E}">
        <p14:creationId xmlns:p14="http://schemas.microsoft.com/office/powerpoint/2010/main" val="4106104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120"/>
        <p:cNvGrpSpPr/>
        <p:nvPr/>
      </p:nvGrpSpPr>
      <p:grpSpPr>
        <a:xfrm>
          <a:off x="0" y="0"/>
          <a:ext cx="0" cy="0"/>
          <a:chOff x="0" y="0"/>
          <a:chExt cx="0" cy="0"/>
        </a:xfrm>
      </p:grpSpPr>
      <p:grpSp>
        <p:nvGrpSpPr>
          <p:cNvPr id="1123" name="Google Shape;1123;p26"/>
          <p:cNvGrpSpPr/>
          <p:nvPr/>
        </p:nvGrpSpPr>
        <p:grpSpPr>
          <a:xfrm>
            <a:off x="496033" y="429300"/>
            <a:ext cx="11200000" cy="5999600"/>
            <a:chOff x="372025" y="321975"/>
            <a:chExt cx="8400000" cy="4499700"/>
          </a:xfrm>
        </p:grpSpPr>
        <p:sp>
          <p:nvSpPr>
            <p:cNvPr id="1124" name="Google Shape;1124;p2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5" name="Google Shape;1125;p2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6" name="Google Shape;1126;p2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7" name="Google Shape;1127;p2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8" name="Google Shape;1128;p2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129" name="Google Shape;1129;p26"/>
          <p:cNvGrpSpPr/>
          <p:nvPr/>
        </p:nvGrpSpPr>
        <p:grpSpPr>
          <a:xfrm>
            <a:off x="495107" y="5090673"/>
            <a:ext cx="11200575" cy="1338212"/>
            <a:chOff x="4122825" y="2769975"/>
            <a:chExt cx="4390775" cy="1934950"/>
          </a:xfrm>
        </p:grpSpPr>
        <p:sp>
          <p:nvSpPr>
            <p:cNvPr id="1130" name="Google Shape;1130;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1" name="Google Shape;1131;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2" name="Google Shape;1132;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3" name="Google Shape;1133;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4" name="Google Shape;1134;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5" name="Google Shape;1135;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6" name="Google Shape;1136;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7" name="Google Shape;1137;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8" name="Google Shape;1138;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9" name="Google Shape;1139;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0" name="Google Shape;1140;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1" name="Google Shape;1141;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2" name="Google Shape;1142;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3" name="Google Shape;1143;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4" name="Google Shape;1144;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5" name="Google Shape;1145;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6" name="Google Shape;1146;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7" name="Google Shape;1147;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8" name="Google Shape;1148;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9" name="Google Shape;1149;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0" name="Google Shape;1150;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1" name="Google Shape;1151;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2" name="Google Shape;1152;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153" name="Google Shape;1153;p26"/>
          <p:cNvGrpSpPr/>
          <p:nvPr/>
        </p:nvGrpSpPr>
        <p:grpSpPr>
          <a:xfrm rot="10800000" flipH="1">
            <a:off x="495107" y="720106"/>
            <a:ext cx="11200575" cy="1338212"/>
            <a:chOff x="4122825" y="2769975"/>
            <a:chExt cx="4390775" cy="1934950"/>
          </a:xfrm>
        </p:grpSpPr>
        <p:sp>
          <p:nvSpPr>
            <p:cNvPr id="1154" name="Google Shape;1154;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5" name="Google Shape;1155;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6" name="Google Shape;1156;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7" name="Google Shape;1157;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8" name="Google Shape;1158;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9" name="Google Shape;1159;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0" name="Google Shape;1160;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1" name="Google Shape;1161;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2" name="Google Shape;1162;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3" name="Google Shape;1163;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4" name="Google Shape;1164;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5" name="Google Shape;1165;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6" name="Google Shape;1166;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7" name="Google Shape;1167;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8" name="Google Shape;1168;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9" name="Google Shape;1169;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0" name="Google Shape;1170;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1" name="Google Shape;1171;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2" name="Google Shape;1172;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3" name="Google Shape;1173;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4" name="Google Shape;1174;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5" name="Google Shape;1175;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6" name="Google Shape;1176;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4254704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userDrawn="1">
  <p:cSld name="Background 3">
    <p:spTree>
      <p:nvGrpSpPr>
        <p:cNvPr id="1" name="Shape 1177"/>
        <p:cNvGrpSpPr/>
        <p:nvPr/>
      </p:nvGrpSpPr>
      <p:grpSpPr>
        <a:xfrm>
          <a:off x="0" y="0"/>
          <a:ext cx="0" cy="0"/>
          <a:chOff x="0" y="0"/>
          <a:chExt cx="0" cy="0"/>
        </a:xfrm>
      </p:grpSpPr>
      <p:grpSp>
        <p:nvGrpSpPr>
          <p:cNvPr id="1179" name="Google Shape;1179;p27"/>
          <p:cNvGrpSpPr/>
          <p:nvPr/>
        </p:nvGrpSpPr>
        <p:grpSpPr>
          <a:xfrm>
            <a:off x="496033" y="429300"/>
            <a:ext cx="11200000" cy="60044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937844"/>
              <a:ext cx="8400000" cy="0"/>
            </a:xfrm>
            <a:prstGeom prst="straightConnector1">
              <a:avLst/>
            </a:prstGeom>
            <a:noFill/>
            <a:ln w="9525" cap="flat" cmpd="sng">
              <a:solidFill>
                <a:schemeClr val="dk2"/>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D65C1235-DC25-4129-9037-F6F82DB57728}"/>
              </a:ext>
            </a:extLst>
          </p:cNvPr>
          <p:cNvGrpSpPr/>
          <p:nvPr userDrawn="1"/>
        </p:nvGrpSpPr>
        <p:grpSpPr>
          <a:xfrm>
            <a:off x="607421" y="507867"/>
            <a:ext cx="593905" cy="136287"/>
            <a:chOff x="607421" y="507867"/>
            <a:chExt cx="593905" cy="136287"/>
          </a:xfrm>
        </p:grpSpPr>
        <p:sp>
          <p:nvSpPr>
            <p:cNvPr id="14" name="Google Shape;15;p2">
              <a:extLst>
                <a:ext uri="{FF2B5EF4-FFF2-40B4-BE49-F238E27FC236}">
                  <a16:creationId xmlns:a16="http://schemas.microsoft.com/office/drawing/2014/main" id="{582B7A05-4978-4EC0-B69E-3EB2FBE696A8}"/>
                </a:ext>
              </a:extLst>
            </p:cNvPr>
            <p:cNvSpPr/>
            <p:nvPr userDrawn="1"/>
          </p:nvSpPr>
          <p:spPr>
            <a:xfrm>
              <a:off x="1066701" y="510554"/>
              <a:ext cx="134625" cy="133600"/>
            </a:xfrm>
            <a:prstGeom prst="ellipse">
              <a:avLst/>
            </a:prstGeom>
            <a:solidFill>
              <a:srgbClr val="62C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 name="Google Shape;16;p2">
              <a:extLst>
                <a:ext uri="{FF2B5EF4-FFF2-40B4-BE49-F238E27FC236}">
                  <a16:creationId xmlns:a16="http://schemas.microsoft.com/office/drawing/2014/main" id="{AC668C96-2FAD-4897-9C86-A904AC54A898}"/>
                </a:ext>
              </a:extLst>
            </p:cNvPr>
            <p:cNvSpPr/>
            <p:nvPr userDrawn="1"/>
          </p:nvSpPr>
          <p:spPr>
            <a:xfrm>
              <a:off x="837061" y="510554"/>
              <a:ext cx="134625" cy="133600"/>
            </a:xfrm>
            <a:prstGeom prst="ellipse">
              <a:avLst/>
            </a:prstGeom>
            <a:solidFill>
              <a:srgbClr val="F6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 name="Google Shape;17;p2">
              <a:extLst>
                <a:ext uri="{FF2B5EF4-FFF2-40B4-BE49-F238E27FC236}">
                  <a16:creationId xmlns:a16="http://schemas.microsoft.com/office/drawing/2014/main" id="{C67B2C28-A8EE-48A9-9D66-10AE3A3050E0}"/>
                </a:ext>
              </a:extLst>
            </p:cNvPr>
            <p:cNvSpPr/>
            <p:nvPr userDrawn="1"/>
          </p:nvSpPr>
          <p:spPr>
            <a:xfrm>
              <a:off x="607421" y="507867"/>
              <a:ext cx="134625" cy="133600"/>
            </a:xfrm>
            <a:prstGeom prst="ellipse">
              <a:avLst/>
            </a:prstGeom>
            <a:solidFill>
              <a:srgbClr val="EE69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rgbClr val="C00000"/>
                </a:solidFill>
              </a:endParaRPr>
            </a:p>
          </p:txBody>
        </p:sp>
      </p:grpSp>
      <p:sp>
        <p:nvSpPr>
          <p:cNvPr id="8" name="Title 7">
            <a:extLst>
              <a:ext uri="{FF2B5EF4-FFF2-40B4-BE49-F238E27FC236}">
                <a16:creationId xmlns:a16="http://schemas.microsoft.com/office/drawing/2014/main" id="{080451D3-C4D1-490F-ACC7-8CDD91383D98}"/>
              </a:ext>
            </a:extLst>
          </p:cNvPr>
          <p:cNvSpPr>
            <a:spLocks noGrp="1"/>
          </p:cNvSpPr>
          <p:nvPr>
            <p:ph type="title"/>
          </p:nvPr>
        </p:nvSpPr>
        <p:spPr>
          <a:xfrm>
            <a:off x="960000" y="720000"/>
            <a:ext cx="10272000" cy="530459"/>
          </a:xfrm>
        </p:spPr>
        <p:txBody>
          <a:bodyPr/>
          <a:lstStyle>
            <a:lvl1pPr algn="ctr">
              <a:defRPr sz="2500">
                <a:latin typeface="+mj-lt"/>
              </a:defRPr>
            </a:lvl1pPr>
          </a:lstStyle>
          <a:p>
            <a:r>
              <a:rPr lang="en-US" dirty="0"/>
              <a:t>Click to edit Master title style</a:t>
            </a:r>
            <a:endParaRPr lang="fr-FR" dirty="0"/>
          </a:p>
        </p:txBody>
      </p:sp>
    </p:spTree>
    <p:extLst>
      <p:ext uri="{BB962C8B-B14F-4D97-AF65-F5344CB8AC3E}">
        <p14:creationId xmlns:p14="http://schemas.microsoft.com/office/powerpoint/2010/main" val="2122734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191"/>
        <p:cNvGrpSpPr/>
        <p:nvPr/>
      </p:nvGrpSpPr>
      <p:grpSpPr>
        <a:xfrm>
          <a:off x="0" y="0"/>
          <a:ext cx="0" cy="0"/>
          <a:chOff x="0" y="0"/>
          <a:chExt cx="0" cy="0"/>
        </a:xfrm>
      </p:grpSpPr>
      <p:grpSp>
        <p:nvGrpSpPr>
          <p:cNvPr id="1192" name="Google Shape;1192;p28"/>
          <p:cNvGrpSpPr/>
          <p:nvPr/>
        </p:nvGrpSpPr>
        <p:grpSpPr>
          <a:xfrm rot="816243">
            <a:off x="10513350" y="780094"/>
            <a:ext cx="832295" cy="2692977"/>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221" name="Google Shape;1221;p28"/>
          <p:cNvGrpSpPr/>
          <p:nvPr/>
        </p:nvGrpSpPr>
        <p:grpSpPr>
          <a:xfrm>
            <a:off x="1094934" y="3936700"/>
            <a:ext cx="1710967" cy="1644733"/>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1914169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9732-D966-4C33-9F6A-9106924DA5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91EC21-9362-42AE-A5E0-D46808D6DB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3D00D7-CE85-4FAF-9FBF-AF27B19AB26F}"/>
              </a:ext>
            </a:extLst>
          </p:cNvPr>
          <p:cNvSpPr>
            <a:spLocks noGrp="1"/>
          </p:cNvSpPr>
          <p:nvPr>
            <p:ph type="dt" sz="half" idx="10"/>
          </p:nvPr>
        </p:nvSpPr>
        <p:spPr/>
        <p:txBody>
          <a:bodyPr/>
          <a:lstStyle/>
          <a:p>
            <a:fld id="{357E4D6D-4747-44CC-9D81-2D563671235B}" type="datetimeFigureOut">
              <a:rPr lang="en-US" smtClean="0"/>
              <a:t>6/7/2023</a:t>
            </a:fld>
            <a:endParaRPr lang="en-US" dirty="0"/>
          </a:p>
        </p:txBody>
      </p:sp>
      <p:sp>
        <p:nvSpPr>
          <p:cNvPr id="5" name="Footer Placeholder 4">
            <a:extLst>
              <a:ext uri="{FF2B5EF4-FFF2-40B4-BE49-F238E27FC236}">
                <a16:creationId xmlns:a16="http://schemas.microsoft.com/office/drawing/2014/main" id="{191CC6A6-A28B-4BFE-BCD9-CC1E0E15F64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B73B697-ECA1-44F6-A816-E4F63E6DAEF3}"/>
              </a:ext>
            </a:extLst>
          </p:cNvPr>
          <p:cNvSpPr>
            <a:spLocks noGrp="1"/>
          </p:cNvSpPr>
          <p:nvPr>
            <p:ph type="sldNum" sz="quarter" idx="12"/>
          </p:nvPr>
        </p:nvSpPr>
        <p:spPr>
          <a:xfrm>
            <a:off x="4724400" y="6314888"/>
            <a:ext cx="2743200" cy="365125"/>
          </a:xfrm>
          <a:prstGeom prst="rect">
            <a:avLst/>
          </a:prstGeom>
        </p:spPr>
        <p:txBody>
          <a:bodyPr/>
          <a:lstStyle/>
          <a:p>
            <a:fld id="{CBD0ABC1-B1A1-48CD-9E8C-417E11D31AB0}" type="slidenum">
              <a:rPr lang="en-US" smtClean="0"/>
              <a:t>‹#›</a:t>
            </a:fld>
            <a:endParaRPr lang="en-US" dirty="0"/>
          </a:p>
        </p:txBody>
      </p:sp>
    </p:spTree>
    <p:extLst>
      <p:ext uri="{BB962C8B-B14F-4D97-AF65-F5344CB8AC3E}">
        <p14:creationId xmlns:p14="http://schemas.microsoft.com/office/powerpoint/2010/main" val="1469138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87"/>
        <p:cNvGrpSpPr/>
        <p:nvPr/>
      </p:nvGrpSpPr>
      <p:grpSpPr>
        <a:xfrm>
          <a:off x="0" y="0"/>
          <a:ext cx="0" cy="0"/>
          <a:chOff x="0" y="0"/>
          <a:chExt cx="0" cy="0"/>
        </a:xfrm>
      </p:grpSpPr>
      <p:grpSp>
        <p:nvGrpSpPr>
          <p:cNvPr id="28" name="Google Shape;1179;p27">
            <a:extLst>
              <a:ext uri="{FF2B5EF4-FFF2-40B4-BE49-F238E27FC236}">
                <a16:creationId xmlns:a16="http://schemas.microsoft.com/office/drawing/2014/main" id="{ADB3B76A-AF6B-4DD4-A6F5-B1A5CE257CC4}"/>
              </a:ext>
            </a:extLst>
          </p:cNvPr>
          <p:cNvGrpSpPr/>
          <p:nvPr userDrawn="1"/>
        </p:nvGrpSpPr>
        <p:grpSpPr>
          <a:xfrm>
            <a:off x="496033" y="429300"/>
            <a:ext cx="11186981" cy="6004400"/>
            <a:chOff x="372025" y="321975"/>
            <a:chExt cx="8400000" cy="4503300"/>
          </a:xfrm>
        </p:grpSpPr>
        <p:grpSp>
          <p:nvGrpSpPr>
            <p:cNvPr id="29" name="Google Shape;1180;p27">
              <a:extLst>
                <a:ext uri="{FF2B5EF4-FFF2-40B4-BE49-F238E27FC236}">
                  <a16:creationId xmlns:a16="http://schemas.microsoft.com/office/drawing/2014/main" id="{4816B994-1C72-409C-A703-8899C2C9DD96}"/>
                </a:ext>
              </a:extLst>
            </p:cNvPr>
            <p:cNvGrpSpPr/>
            <p:nvPr/>
          </p:nvGrpSpPr>
          <p:grpSpPr>
            <a:xfrm>
              <a:off x="372025" y="321975"/>
              <a:ext cx="8400000" cy="4503300"/>
              <a:chOff x="372025" y="321975"/>
              <a:chExt cx="8400000" cy="4503300"/>
            </a:xfrm>
          </p:grpSpPr>
          <p:sp>
            <p:nvSpPr>
              <p:cNvPr id="31" name="Google Shape;1181;p27">
                <a:extLst>
                  <a:ext uri="{FF2B5EF4-FFF2-40B4-BE49-F238E27FC236}">
                    <a16:creationId xmlns:a16="http://schemas.microsoft.com/office/drawing/2014/main" id="{A5AB2E9F-572D-4A6E-AAAC-C9C7227E4123}"/>
                  </a:ext>
                </a:extLst>
              </p:cNvPr>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nvGrpSpPr>
              <p:cNvPr id="32" name="Google Shape;1182;p27">
                <a:extLst>
                  <a:ext uri="{FF2B5EF4-FFF2-40B4-BE49-F238E27FC236}">
                    <a16:creationId xmlns:a16="http://schemas.microsoft.com/office/drawing/2014/main" id="{2DC8E3F7-04C5-4207-927F-0DDCC50E8C53}"/>
                  </a:ext>
                </a:extLst>
              </p:cNvPr>
              <p:cNvGrpSpPr/>
              <p:nvPr/>
            </p:nvGrpSpPr>
            <p:grpSpPr>
              <a:xfrm>
                <a:off x="372025" y="321975"/>
                <a:ext cx="8400000" cy="4499700"/>
                <a:chOff x="372025" y="321975"/>
                <a:chExt cx="8400000" cy="4499700"/>
              </a:xfrm>
            </p:grpSpPr>
            <p:sp>
              <p:nvSpPr>
                <p:cNvPr id="33" name="Google Shape;1183;p27">
                  <a:extLst>
                    <a:ext uri="{FF2B5EF4-FFF2-40B4-BE49-F238E27FC236}">
                      <a16:creationId xmlns:a16="http://schemas.microsoft.com/office/drawing/2014/main" id="{546F3227-CB26-44A4-9E77-CC1B7C99ACE5}"/>
                    </a:ext>
                  </a:extLst>
                </p:cNvPr>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 name="Google Shape;1184;p27">
                  <a:extLst>
                    <a:ext uri="{FF2B5EF4-FFF2-40B4-BE49-F238E27FC236}">
                      <a16:creationId xmlns:a16="http://schemas.microsoft.com/office/drawing/2014/main" id="{60CC5939-F43E-44FF-9210-5F539A4C37CA}"/>
                    </a:ext>
                  </a:extLst>
                </p:cNvPr>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 name="Google Shape;1188;p27">
                  <a:extLst>
                    <a:ext uri="{FF2B5EF4-FFF2-40B4-BE49-F238E27FC236}">
                      <a16:creationId xmlns:a16="http://schemas.microsoft.com/office/drawing/2014/main" id="{6FFB70DB-1F5F-402E-B528-9C94F9FC6076}"/>
                    </a:ext>
                  </a:extLst>
                </p:cNvPr>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39" name="Google Shape;1189;p27">
                  <a:extLst>
                    <a:ext uri="{FF2B5EF4-FFF2-40B4-BE49-F238E27FC236}">
                      <a16:creationId xmlns:a16="http://schemas.microsoft.com/office/drawing/2014/main" id="{8B943708-3B76-4DA1-B4FA-C13A8BB32D79}"/>
                    </a:ext>
                  </a:extLst>
                </p:cNvPr>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0" name="Google Shape;1190;p27">
              <a:extLst>
                <a:ext uri="{FF2B5EF4-FFF2-40B4-BE49-F238E27FC236}">
                  <a16:creationId xmlns:a16="http://schemas.microsoft.com/office/drawing/2014/main" id="{E1E28649-6062-46F0-9B0C-7D063E54A1F5}"/>
                </a:ext>
              </a:extLst>
            </p:cNvPr>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40" name="Google Shape;201;p4">
            <a:extLst>
              <a:ext uri="{FF2B5EF4-FFF2-40B4-BE49-F238E27FC236}">
                <a16:creationId xmlns:a16="http://schemas.microsoft.com/office/drawing/2014/main" id="{F30E6F36-F681-4CD2-A975-D74FD3E91F4F}"/>
              </a:ext>
            </a:extLst>
          </p:cNvPr>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atin typeface="+mj-l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Click to edit Master title style</a:t>
            </a:r>
            <a:endParaRPr dirty="0"/>
          </a:p>
        </p:txBody>
      </p:sp>
      <p:sp>
        <p:nvSpPr>
          <p:cNvPr id="41" name="Google Shape;202;p4">
            <a:extLst>
              <a:ext uri="{FF2B5EF4-FFF2-40B4-BE49-F238E27FC236}">
                <a16:creationId xmlns:a16="http://schemas.microsoft.com/office/drawing/2014/main" id="{DA6A9B5C-B02F-424A-8BE9-1DC9274C7230}"/>
              </a:ext>
            </a:extLst>
          </p:cNvPr>
          <p:cNvSpPr txBox="1">
            <a:spLocks noGrp="1"/>
          </p:cNvSpPr>
          <p:nvPr>
            <p:ph type="body" idx="1"/>
          </p:nvPr>
        </p:nvSpPr>
        <p:spPr>
          <a:xfrm>
            <a:off x="960000" y="1649444"/>
            <a:ext cx="10272000" cy="4488400"/>
          </a:xfrm>
          <a:prstGeom prst="rect">
            <a:avLst/>
          </a:prstGeom>
        </p:spPr>
        <p:txBody>
          <a:bodyPr spcFirstLastPara="1" wrap="square" lIns="91425" tIns="91425" rIns="91425" bIns="91425" anchor="t" anchorCtr="0">
            <a:noAutofit/>
          </a:bodyPr>
          <a:lstStyle>
            <a:lvl1pPr marL="186262" lvl="0" indent="0" algn="just" rtl="0">
              <a:lnSpc>
                <a:spcPct val="115000"/>
              </a:lnSpc>
              <a:spcBef>
                <a:spcPts val="0"/>
              </a:spcBef>
              <a:spcAft>
                <a:spcPts val="0"/>
              </a:spcAft>
              <a:buSzPts val="1400"/>
              <a:buFont typeface="Arial" panose="020B0604020202020204" pitchFamily="34" charset="0"/>
              <a:buNone/>
              <a:defRPr sz="1800">
                <a:latin typeface="Segoe UI "/>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dirty="0"/>
              <a:t>Click to edit Master text styles</a:t>
            </a:r>
          </a:p>
        </p:txBody>
      </p:sp>
      <p:grpSp>
        <p:nvGrpSpPr>
          <p:cNvPr id="42" name="Group 41">
            <a:extLst>
              <a:ext uri="{FF2B5EF4-FFF2-40B4-BE49-F238E27FC236}">
                <a16:creationId xmlns:a16="http://schemas.microsoft.com/office/drawing/2014/main" id="{52D9A19D-E070-4742-A010-E86E0963D15B}"/>
              </a:ext>
            </a:extLst>
          </p:cNvPr>
          <p:cNvGrpSpPr/>
          <p:nvPr userDrawn="1"/>
        </p:nvGrpSpPr>
        <p:grpSpPr>
          <a:xfrm>
            <a:off x="663047" y="505180"/>
            <a:ext cx="593905" cy="136287"/>
            <a:chOff x="607421" y="507867"/>
            <a:chExt cx="593905" cy="136287"/>
          </a:xfrm>
        </p:grpSpPr>
        <p:sp>
          <p:nvSpPr>
            <p:cNvPr id="43" name="Google Shape;15;p2">
              <a:extLst>
                <a:ext uri="{FF2B5EF4-FFF2-40B4-BE49-F238E27FC236}">
                  <a16:creationId xmlns:a16="http://schemas.microsoft.com/office/drawing/2014/main" id="{BB751F49-7509-4663-9F65-84A7C8FA4BDB}"/>
                </a:ext>
              </a:extLst>
            </p:cNvPr>
            <p:cNvSpPr/>
            <p:nvPr userDrawn="1"/>
          </p:nvSpPr>
          <p:spPr>
            <a:xfrm>
              <a:off x="1066701" y="510554"/>
              <a:ext cx="134625" cy="133600"/>
            </a:xfrm>
            <a:prstGeom prst="ellipse">
              <a:avLst/>
            </a:prstGeom>
            <a:solidFill>
              <a:srgbClr val="62C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 name="Google Shape;16;p2">
              <a:extLst>
                <a:ext uri="{FF2B5EF4-FFF2-40B4-BE49-F238E27FC236}">
                  <a16:creationId xmlns:a16="http://schemas.microsoft.com/office/drawing/2014/main" id="{A7695AB2-5743-496E-8A44-934A79F3A455}"/>
                </a:ext>
              </a:extLst>
            </p:cNvPr>
            <p:cNvSpPr/>
            <p:nvPr userDrawn="1"/>
          </p:nvSpPr>
          <p:spPr>
            <a:xfrm>
              <a:off x="837061" y="510554"/>
              <a:ext cx="134625" cy="133600"/>
            </a:xfrm>
            <a:prstGeom prst="ellipse">
              <a:avLst/>
            </a:prstGeom>
            <a:solidFill>
              <a:srgbClr val="F6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 name="Google Shape;17;p2">
              <a:extLst>
                <a:ext uri="{FF2B5EF4-FFF2-40B4-BE49-F238E27FC236}">
                  <a16:creationId xmlns:a16="http://schemas.microsoft.com/office/drawing/2014/main" id="{922197B2-69E4-42C8-AA7F-596328D6F4E9}"/>
                </a:ext>
              </a:extLst>
            </p:cNvPr>
            <p:cNvSpPr/>
            <p:nvPr userDrawn="1"/>
          </p:nvSpPr>
          <p:spPr>
            <a:xfrm>
              <a:off x="607421" y="507867"/>
              <a:ext cx="134625" cy="133600"/>
            </a:xfrm>
            <a:prstGeom prst="ellipse">
              <a:avLst/>
            </a:prstGeom>
            <a:solidFill>
              <a:srgbClr val="EE69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rgbClr val="C00000"/>
                </a:solidFill>
              </a:endParaRPr>
            </a:p>
          </p:txBody>
        </p:sp>
      </p:grpSp>
    </p:spTree>
    <p:extLst>
      <p:ext uri="{BB962C8B-B14F-4D97-AF65-F5344CB8AC3E}">
        <p14:creationId xmlns:p14="http://schemas.microsoft.com/office/powerpoint/2010/main" val="3562107072"/>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9"/>
        <p:cNvGrpSpPr/>
        <p:nvPr/>
      </p:nvGrpSpPr>
      <p:grpSpPr>
        <a:xfrm>
          <a:off x="0" y="0"/>
          <a:ext cx="0" cy="0"/>
          <a:chOff x="0" y="0"/>
          <a:chExt cx="0" cy="0"/>
        </a:xfrm>
      </p:grpSpPr>
      <p:sp>
        <p:nvSpPr>
          <p:cNvPr id="333" name="Google Shape;333;p6"/>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85059159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4"/>
        <p:cNvGrpSpPr/>
        <p:nvPr/>
      </p:nvGrpSpPr>
      <p:grpSpPr>
        <a:xfrm>
          <a:off x="0" y="0"/>
          <a:ext cx="0" cy="0"/>
          <a:chOff x="0" y="0"/>
          <a:chExt cx="0" cy="0"/>
        </a:xfrm>
      </p:grpSpPr>
      <p:grpSp>
        <p:nvGrpSpPr>
          <p:cNvPr id="336" name="Google Shape;336;p7"/>
          <p:cNvGrpSpPr/>
          <p:nvPr/>
        </p:nvGrpSpPr>
        <p:grpSpPr>
          <a:xfrm>
            <a:off x="496033" y="429300"/>
            <a:ext cx="11200000" cy="6004400"/>
            <a:chOff x="372025" y="321975"/>
            <a:chExt cx="8400000" cy="4503300"/>
          </a:xfrm>
        </p:grpSpPr>
        <p:grpSp>
          <p:nvGrpSpPr>
            <p:cNvPr id="337" name="Google Shape;337;p7"/>
            <p:cNvGrpSpPr/>
            <p:nvPr/>
          </p:nvGrpSpPr>
          <p:grpSpPr>
            <a:xfrm>
              <a:off x="372025" y="321975"/>
              <a:ext cx="8400000" cy="4503300"/>
              <a:chOff x="372025" y="321975"/>
              <a:chExt cx="8400000" cy="4503300"/>
            </a:xfrm>
          </p:grpSpPr>
          <p:sp>
            <p:nvSpPr>
              <p:cNvPr id="338" name="Google Shape;338;p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nvGrpSpPr>
              <p:cNvPr id="339" name="Google Shape;339;p7"/>
              <p:cNvGrpSpPr/>
              <p:nvPr/>
            </p:nvGrpSpPr>
            <p:grpSpPr>
              <a:xfrm>
                <a:off x="372025" y="321975"/>
                <a:ext cx="8400000" cy="4499700"/>
                <a:chOff x="372025" y="321975"/>
                <a:chExt cx="8400000" cy="4499700"/>
              </a:xfrm>
            </p:grpSpPr>
            <p:sp>
              <p:nvSpPr>
                <p:cNvPr id="340" name="Google Shape;340;p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1" name="Google Shape;341;p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2" name="Google Shape;342;p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3" name="Google Shape;343;p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4" name="Google Shape;344;p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5" name="Google Shape;345;p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346" name="Google Shape;346;p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47" name="Google Shape;347;p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48" name="Google Shape;348;p7"/>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49" name="Google Shape;349;p7"/>
          <p:cNvSpPr txBox="1">
            <a:spLocks noGrp="1"/>
          </p:cNvSpPr>
          <p:nvPr>
            <p:ph type="subTitle" idx="1"/>
          </p:nvPr>
        </p:nvSpPr>
        <p:spPr>
          <a:xfrm>
            <a:off x="1844867" y="3519475"/>
            <a:ext cx="3876800" cy="1402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dirty="0"/>
              <a:t>Click to edit Master subtitle style</a:t>
            </a:r>
            <a:endParaRPr dirty="0"/>
          </a:p>
        </p:txBody>
      </p:sp>
    </p:spTree>
    <p:extLst>
      <p:ext uri="{BB962C8B-B14F-4D97-AF65-F5344CB8AC3E}">
        <p14:creationId xmlns:p14="http://schemas.microsoft.com/office/powerpoint/2010/main" val="3522771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2"/>
        <p:cNvGrpSpPr/>
        <p:nvPr/>
      </p:nvGrpSpPr>
      <p:grpSpPr>
        <a:xfrm>
          <a:off x="0" y="0"/>
          <a:ext cx="0" cy="0"/>
          <a:chOff x="0" y="0"/>
          <a:chExt cx="0" cy="0"/>
        </a:xfrm>
      </p:grpSpPr>
      <p:sp>
        <p:nvSpPr>
          <p:cNvPr id="484" name="Google Shape;484;p9"/>
          <p:cNvSpPr txBox="1">
            <a:spLocks noGrp="1"/>
          </p:cNvSpPr>
          <p:nvPr>
            <p:ph type="title"/>
          </p:nvPr>
        </p:nvSpPr>
        <p:spPr>
          <a:xfrm>
            <a:off x="2277533" y="2452000"/>
            <a:ext cx="7636800" cy="1122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57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dirty="0"/>
              <a:t>Click to edit Master title style</a:t>
            </a:r>
            <a:endParaRPr dirty="0"/>
          </a:p>
        </p:txBody>
      </p:sp>
      <p:sp>
        <p:nvSpPr>
          <p:cNvPr id="485" name="Google Shape;485;p9"/>
          <p:cNvSpPr txBox="1">
            <a:spLocks noGrp="1"/>
          </p:cNvSpPr>
          <p:nvPr>
            <p:ph type="subTitle" idx="1"/>
          </p:nvPr>
        </p:nvSpPr>
        <p:spPr>
          <a:xfrm>
            <a:off x="2277567" y="3574400"/>
            <a:ext cx="7636800" cy="1122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994802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6"/>
        <p:cNvGrpSpPr/>
        <p:nvPr/>
      </p:nvGrpSpPr>
      <p:grpSpPr>
        <a:xfrm>
          <a:off x="0" y="0"/>
          <a:ext cx="0" cy="0"/>
          <a:chOff x="0" y="0"/>
          <a:chExt cx="0" cy="0"/>
        </a:xfrm>
      </p:grpSpPr>
      <p:sp>
        <p:nvSpPr>
          <p:cNvPr id="488" name="Google Shape;488;p10"/>
          <p:cNvSpPr/>
          <p:nvPr/>
        </p:nvSpPr>
        <p:spPr>
          <a:xfrm>
            <a:off x="496500" y="432900"/>
            <a:ext cx="11193200" cy="6000800"/>
          </a:xfrm>
          <a:prstGeom prst="rect">
            <a:avLst/>
          </a:prstGeom>
          <a:solidFill>
            <a:srgbClr val="7C7C7C">
              <a:alpha val="27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489" name="Google Shape;489;p10"/>
          <p:cNvGrpSpPr/>
          <p:nvPr/>
        </p:nvGrpSpPr>
        <p:grpSpPr>
          <a:xfrm>
            <a:off x="496033" y="429300"/>
            <a:ext cx="11200000" cy="5999600"/>
            <a:chOff x="372025" y="321975"/>
            <a:chExt cx="8400000" cy="4499700"/>
          </a:xfrm>
        </p:grpSpPr>
        <p:sp>
          <p:nvSpPr>
            <p:cNvPr id="490" name="Google Shape;490;p10"/>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1" name="Google Shape;491;p10"/>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2" name="Google Shape;492;p10"/>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3" name="Google Shape;493;p10"/>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4" name="Google Shape;494;p10"/>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5" name="Google Shape;495;p10"/>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496" name="Google Shape;496;p10"/>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
        <p:nvSpPr>
          <p:cNvPr id="497" name="Google Shape;497;p10"/>
          <p:cNvSpPr txBox="1">
            <a:spLocks noGrp="1"/>
          </p:cNvSpPr>
          <p:nvPr>
            <p:ph type="title"/>
          </p:nvPr>
        </p:nvSpPr>
        <p:spPr>
          <a:xfrm>
            <a:off x="960000" y="1248967"/>
            <a:ext cx="6700400" cy="1765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Click to edit Master title style</a:t>
            </a:r>
            <a:endParaRPr dirty="0"/>
          </a:p>
        </p:txBody>
      </p:sp>
    </p:spTree>
    <p:extLst>
      <p:ext uri="{BB962C8B-B14F-4D97-AF65-F5344CB8AC3E}">
        <p14:creationId xmlns:p14="http://schemas.microsoft.com/office/powerpoint/2010/main" val="1104364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8"/>
        <p:cNvGrpSpPr/>
        <p:nvPr/>
      </p:nvGrpSpPr>
      <p:grpSpPr>
        <a:xfrm>
          <a:off x="0" y="0"/>
          <a:ext cx="0" cy="0"/>
          <a:chOff x="0" y="0"/>
          <a:chExt cx="0" cy="0"/>
        </a:xfrm>
      </p:grpSpPr>
      <p:sp>
        <p:nvSpPr>
          <p:cNvPr id="584" name="Google Shape;584;p11"/>
          <p:cNvSpPr txBox="1">
            <a:spLocks noGrp="1"/>
          </p:cNvSpPr>
          <p:nvPr>
            <p:ph type="title" hasCustomPrompt="1"/>
          </p:nvPr>
        </p:nvSpPr>
        <p:spPr>
          <a:xfrm>
            <a:off x="1497800" y="2074005"/>
            <a:ext cx="9196400" cy="240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2800">
                <a:solidFill>
                  <a:schemeClr val="accent6"/>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85" name="Google Shape;585;p11"/>
          <p:cNvSpPr txBox="1">
            <a:spLocks noGrp="1"/>
          </p:cNvSpPr>
          <p:nvPr>
            <p:ph type="subTitle" idx="1"/>
          </p:nvPr>
        </p:nvSpPr>
        <p:spPr>
          <a:xfrm>
            <a:off x="1497800" y="4689233"/>
            <a:ext cx="9196400" cy="571200"/>
          </a:xfrm>
          <a:prstGeom prst="rect">
            <a:avLst/>
          </a:prstGeom>
          <a:solidFill>
            <a:schemeClr val="accent6"/>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8809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6"/>
        <p:cNvGrpSpPr/>
        <p:nvPr/>
      </p:nvGrpSpPr>
      <p:grpSpPr>
        <a:xfrm>
          <a:off x="0" y="0"/>
          <a:ext cx="0" cy="0"/>
          <a:chOff x="0" y="0"/>
          <a:chExt cx="0" cy="0"/>
        </a:xfrm>
      </p:grpSpPr>
    </p:spTree>
    <p:extLst>
      <p:ext uri="{BB962C8B-B14F-4D97-AF65-F5344CB8AC3E}">
        <p14:creationId xmlns:p14="http://schemas.microsoft.com/office/powerpoint/2010/main" val="827318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17"/>
        <p:cNvGrpSpPr/>
        <p:nvPr/>
      </p:nvGrpSpPr>
      <p:grpSpPr>
        <a:xfrm>
          <a:off x="0" y="0"/>
          <a:ext cx="0" cy="0"/>
          <a:chOff x="0" y="0"/>
          <a:chExt cx="0" cy="0"/>
        </a:xfrm>
      </p:grpSpPr>
      <p:grpSp>
        <p:nvGrpSpPr>
          <p:cNvPr id="705" name="Google Shape;705;p14"/>
          <p:cNvGrpSpPr/>
          <p:nvPr/>
        </p:nvGrpSpPr>
        <p:grpSpPr>
          <a:xfrm>
            <a:off x="2023400" y="1597400"/>
            <a:ext cx="8207720" cy="3663200"/>
            <a:chOff x="1123325" y="1089000"/>
            <a:chExt cx="6108900" cy="2747400"/>
          </a:xfrm>
        </p:grpSpPr>
        <p:sp>
          <p:nvSpPr>
            <p:cNvPr id="706" name="Google Shape;706;p14"/>
            <p:cNvSpPr/>
            <p:nvPr/>
          </p:nvSpPr>
          <p:spPr>
            <a:xfrm>
              <a:off x="1123325" y="1089000"/>
              <a:ext cx="6108900" cy="2747400"/>
            </a:xfrm>
            <a:prstGeom prst="roundRect">
              <a:avLst>
                <a:gd name="adj" fmla="val 1191"/>
              </a:avLst>
            </a:prstGeom>
            <a:solidFill>
              <a:schemeClr val="bg1">
                <a:lumMod val="50000"/>
                <a:alpha val="26339"/>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      </a:t>
              </a:r>
              <a:endParaRPr sz="2400" dirty="0"/>
            </a:p>
          </p:txBody>
        </p:sp>
        <p:sp>
          <p:nvSpPr>
            <p:cNvPr id="707" name="Google Shape;707;p14"/>
            <p:cNvSpPr/>
            <p:nvPr/>
          </p:nvSpPr>
          <p:spPr>
            <a:xfrm>
              <a:off x="1123325" y="1089000"/>
              <a:ext cx="6108900" cy="218100"/>
            </a:xfrm>
            <a:prstGeom prst="roundRect">
              <a:avLst/>
            </a:prstGeom>
            <a:solidFill>
              <a:srgbClr val="21212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713" name="Google Shape;713;p14"/>
          <p:cNvSpPr txBox="1">
            <a:spLocks noGrp="1"/>
          </p:cNvSpPr>
          <p:nvPr>
            <p:ph type="subTitle" idx="1" hasCustomPrompt="1"/>
          </p:nvPr>
        </p:nvSpPr>
        <p:spPr>
          <a:xfrm>
            <a:off x="2179811" y="2041864"/>
            <a:ext cx="7896344" cy="3018408"/>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4700" b="0" i="0">
                <a:solidFill>
                  <a:schemeClr val="tx2"/>
                </a:solidFill>
                <a:latin typeface="Segoe UI Semibold" panose="020B0702040204020203" pitchFamily="34" charset="0"/>
                <a:cs typeface="Segoe UI Semibold" panose="020B0702040204020203" pitchFamily="34" charset="0"/>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dirty="0"/>
              <a:t>Click To Edit Master Title Style</a:t>
            </a:r>
          </a:p>
        </p:txBody>
      </p:sp>
      <p:grpSp>
        <p:nvGrpSpPr>
          <p:cNvPr id="10" name="Group 9">
            <a:extLst>
              <a:ext uri="{FF2B5EF4-FFF2-40B4-BE49-F238E27FC236}">
                <a16:creationId xmlns:a16="http://schemas.microsoft.com/office/drawing/2014/main" id="{4F8BE573-2699-4B64-88B7-324525DF54BF}"/>
              </a:ext>
            </a:extLst>
          </p:cNvPr>
          <p:cNvGrpSpPr/>
          <p:nvPr userDrawn="1"/>
        </p:nvGrpSpPr>
        <p:grpSpPr>
          <a:xfrm>
            <a:off x="2179811" y="1674656"/>
            <a:ext cx="593905" cy="136287"/>
            <a:chOff x="607421" y="507867"/>
            <a:chExt cx="593905" cy="136287"/>
          </a:xfrm>
        </p:grpSpPr>
        <p:sp>
          <p:nvSpPr>
            <p:cNvPr id="11" name="Google Shape;15;p2">
              <a:extLst>
                <a:ext uri="{FF2B5EF4-FFF2-40B4-BE49-F238E27FC236}">
                  <a16:creationId xmlns:a16="http://schemas.microsoft.com/office/drawing/2014/main" id="{FEF27DEE-9EDF-4EE7-9C98-6A8D2EA7569D}"/>
                </a:ext>
              </a:extLst>
            </p:cNvPr>
            <p:cNvSpPr/>
            <p:nvPr userDrawn="1"/>
          </p:nvSpPr>
          <p:spPr>
            <a:xfrm>
              <a:off x="1066701" y="510554"/>
              <a:ext cx="134625" cy="133600"/>
            </a:xfrm>
            <a:prstGeom prst="ellipse">
              <a:avLst/>
            </a:prstGeom>
            <a:solidFill>
              <a:srgbClr val="62C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 name="Google Shape;16;p2">
              <a:extLst>
                <a:ext uri="{FF2B5EF4-FFF2-40B4-BE49-F238E27FC236}">
                  <a16:creationId xmlns:a16="http://schemas.microsoft.com/office/drawing/2014/main" id="{10397D5C-B378-424E-9B83-93D1A5C27BA5}"/>
                </a:ext>
              </a:extLst>
            </p:cNvPr>
            <p:cNvSpPr/>
            <p:nvPr userDrawn="1"/>
          </p:nvSpPr>
          <p:spPr>
            <a:xfrm>
              <a:off x="837061" y="510554"/>
              <a:ext cx="134625" cy="133600"/>
            </a:xfrm>
            <a:prstGeom prst="ellipse">
              <a:avLst/>
            </a:prstGeom>
            <a:solidFill>
              <a:srgbClr val="F6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 name="Google Shape;17;p2">
              <a:extLst>
                <a:ext uri="{FF2B5EF4-FFF2-40B4-BE49-F238E27FC236}">
                  <a16:creationId xmlns:a16="http://schemas.microsoft.com/office/drawing/2014/main" id="{2EA4E1E9-6781-4D2F-A828-34B03DC97BCE}"/>
                </a:ext>
              </a:extLst>
            </p:cNvPr>
            <p:cNvSpPr/>
            <p:nvPr userDrawn="1"/>
          </p:nvSpPr>
          <p:spPr>
            <a:xfrm>
              <a:off x="607421" y="507867"/>
              <a:ext cx="134625" cy="133600"/>
            </a:xfrm>
            <a:prstGeom prst="ellipse">
              <a:avLst/>
            </a:prstGeom>
            <a:solidFill>
              <a:srgbClr val="EE69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rgbClr val="C00000"/>
                </a:solidFill>
              </a:endParaRPr>
            </a:p>
          </p:txBody>
        </p:sp>
      </p:grpSp>
    </p:spTree>
    <p:extLst>
      <p:ext uri="{BB962C8B-B14F-4D97-AF65-F5344CB8AC3E}">
        <p14:creationId xmlns:p14="http://schemas.microsoft.com/office/powerpoint/2010/main" val="986563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5" userDrawn="1">
  <p:cSld name="Background 5">
    <p:spTree>
      <p:nvGrpSpPr>
        <p:cNvPr id="1" name="Shape 1242"/>
        <p:cNvGrpSpPr/>
        <p:nvPr/>
      </p:nvGrpSpPr>
      <p:grpSpPr>
        <a:xfrm>
          <a:off x="0" y="0"/>
          <a:ext cx="0" cy="0"/>
          <a:chOff x="0" y="0"/>
          <a:chExt cx="0" cy="0"/>
        </a:xfrm>
      </p:grpSpPr>
      <p:sp>
        <p:nvSpPr>
          <p:cNvPr id="1244" name="Google Shape;1244;p29"/>
          <p:cNvSpPr/>
          <p:nvPr/>
        </p:nvSpPr>
        <p:spPr>
          <a:xfrm>
            <a:off x="496500" y="432900"/>
            <a:ext cx="11193200" cy="6000800"/>
          </a:xfrm>
          <a:prstGeom prst="rect">
            <a:avLst/>
          </a:prstGeom>
          <a:solidFill>
            <a:srgbClr val="FAF9F9">
              <a:alpha val="2705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245" name="Google Shape;1245;p29"/>
          <p:cNvGrpSpPr/>
          <p:nvPr/>
        </p:nvGrpSpPr>
        <p:grpSpPr>
          <a:xfrm>
            <a:off x="496033" y="429300"/>
            <a:ext cx="11200000" cy="59996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grpSp>
        <p:nvGrpSpPr>
          <p:cNvPr id="13" name="Group 12">
            <a:extLst>
              <a:ext uri="{FF2B5EF4-FFF2-40B4-BE49-F238E27FC236}">
                <a16:creationId xmlns:a16="http://schemas.microsoft.com/office/drawing/2014/main" id="{6CE45429-08AF-4CF8-AC60-BF795461EA6C}"/>
              </a:ext>
            </a:extLst>
          </p:cNvPr>
          <p:cNvGrpSpPr/>
          <p:nvPr userDrawn="1"/>
        </p:nvGrpSpPr>
        <p:grpSpPr>
          <a:xfrm>
            <a:off x="674734" y="505180"/>
            <a:ext cx="593905" cy="136287"/>
            <a:chOff x="607421" y="507867"/>
            <a:chExt cx="593905" cy="136287"/>
          </a:xfrm>
        </p:grpSpPr>
        <p:sp>
          <p:nvSpPr>
            <p:cNvPr id="14" name="Google Shape;15;p2">
              <a:extLst>
                <a:ext uri="{FF2B5EF4-FFF2-40B4-BE49-F238E27FC236}">
                  <a16:creationId xmlns:a16="http://schemas.microsoft.com/office/drawing/2014/main" id="{6AD6ABC5-946A-466D-897A-A7DEBDB61291}"/>
                </a:ext>
              </a:extLst>
            </p:cNvPr>
            <p:cNvSpPr/>
            <p:nvPr userDrawn="1"/>
          </p:nvSpPr>
          <p:spPr>
            <a:xfrm>
              <a:off x="1066701" y="510554"/>
              <a:ext cx="134625" cy="133600"/>
            </a:xfrm>
            <a:prstGeom prst="ellipse">
              <a:avLst/>
            </a:prstGeom>
            <a:solidFill>
              <a:srgbClr val="62C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 name="Google Shape;16;p2">
              <a:extLst>
                <a:ext uri="{FF2B5EF4-FFF2-40B4-BE49-F238E27FC236}">
                  <a16:creationId xmlns:a16="http://schemas.microsoft.com/office/drawing/2014/main" id="{F8295135-11AA-401E-A086-0979293257FF}"/>
                </a:ext>
              </a:extLst>
            </p:cNvPr>
            <p:cNvSpPr/>
            <p:nvPr userDrawn="1"/>
          </p:nvSpPr>
          <p:spPr>
            <a:xfrm>
              <a:off x="837061" y="510554"/>
              <a:ext cx="134625" cy="133600"/>
            </a:xfrm>
            <a:prstGeom prst="ellipse">
              <a:avLst/>
            </a:prstGeom>
            <a:solidFill>
              <a:srgbClr val="F6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 name="Google Shape;17;p2">
              <a:extLst>
                <a:ext uri="{FF2B5EF4-FFF2-40B4-BE49-F238E27FC236}">
                  <a16:creationId xmlns:a16="http://schemas.microsoft.com/office/drawing/2014/main" id="{01B35FCA-85D2-45D8-850A-BB7E1351276B}"/>
                </a:ext>
              </a:extLst>
            </p:cNvPr>
            <p:cNvSpPr/>
            <p:nvPr userDrawn="1"/>
          </p:nvSpPr>
          <p:spPr>
            <a:xfrm>
              <a:off x="607421" y="507867"/>
              <a:ext cx="134625" cy="133600"/>
            </a:xfrm>
            <a:prstGeom prst="ellipse">
              <a:avLst/>
            </a:prstGeom>
            <a:solidFill>
              <a:srgbClr val="EE69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rgbClr val="C00000"/>
                </a:solidFill>
              </a:endParaRPr>
            </a:p>
          </p:txBody>
        </p:sp>
      </p:grpSp>
    </p:spTree>
    <p:extLst>
      <p:ext uri="{BB962C8B-B14F-4D97-AF65-F5344CB8AC3E}">
        <p14:creationId xmlns:p14="http://schemas.microsoft.com/office/powerpoint/2010/main" val="1769347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752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dirty="0"/>
          </a:p>
        </p:txBody>
      </p:sp>
      <p:sp>
        <p:nvSpPr>
          <p:cNvPr id="7" name="Google Shape;7;p1"/>
          <p:cNvSpPr txBox="1">
            <a:spLocks noGrp="1"/>
          </p:cNvSpPr>
          <p:nvPr>
            <p:ph type="body" idx="1"/>
          </p:nvPr>
        </p:nvSpPr>
        <p:spPr>
          <a:xfrm>
            <a:off x="960000" y="1649444"/>
            <a:ext cx="10272000" cy="4488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r>
              <a:rPr lang="en-US" dirty="0"/>
              <a:t>text</a:t>
            </a:r>
            <a:endParaRPr dirty="0"/>
          </a:p>
        </p:txBody>
      </p:sp>
    </p:spTree>
    <p:extLst>
      <p:ext uri="{BB962C8B-B14F-4D97-AF65-F5344CB8AC3E}">
        <p14:creationId xmlns:p14="http://schemas.microsoft.com/office/powerpoint/2010/main" val="3989145963"/>
      </p:ext>
    </p:extLst>
  </p:cSld>
  <p:clrMap bg1="lt1" tx1="dk1" bg2="dk2" tx2="lt2" accent1="accent1" accent2="accent2" accent3="accent3" accent4="accent4" accent5="accent5" accent6="accent6" hlink="hlink" folHlink="folHlink"/>
  <p:sldLayoutIdLst>
    <p:sldLayoutId id="2147483662" r:id="rId1"/>
    <p:sldLayoutId id="2147483664" r:id="rId2"/>
    <p:sldLayoutId id="2147483666" r:id="rId3"/>
    <p:sldLayoutId id="2147483668" r:id="rId4"/>
    <p:sldLayoutId id="2147483669" r:id="rId5"/>
    <p:sldLayoutId id="2147483670" r:id="rId6"/>
    <p:sldLayoutId id="2147483671" r:id="rId7"/>
    <p:sldLayoutId id="2147483673" r:id="rId8"/>
    <p:sldLayoutId id="2147483688" r:id="rId9"/>
    <p:sldLayoutId id="2147483727"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5" r:id="rId21"/>
    <p:sldLayoutId id="2147483686" r:id="rId22"/>
    <p:sldLayoutId id="2147483687" r:id="rId23"/>
    <p:sldLayoutId id="2147483689" r:id="rId24"/>
    <p:sldLayoutId id="2147483725" r:id="rId25"/>
    <p:sldLayoutId id="2147483726" r:id="rId2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139700" marR="0" lvl="0" indent="0" algn="l" rtl="0" eaLnBrk="1" hangingPunct="1">
        <a:lnSpc>
          <a:spcPct val="100000"/>
        </a:lnSpc>
        <a:spcBef>
          <a:spcPts val="0"/>
        </a:spcBef>
        <a:spcAft>
          <a:spcPts val="0"/>
        </a:spcAft>
        <a:buClr>
          <a:srgbClr val="000000"/>
        </a:buClr>
        <a:buFontTx/>
        <a:buNone/>
        <a:defRPr sz="1867" b="0" i="0" u="none" strike="noStrike" cap="none">
          <a:solidFill>
            <a:srgbClr val="000000"/>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3.png"/><Relationship Id="rId1" Type="http://schemas.openxmlformats.org/officeDocument/2006/relationships/slideLayout" Target="../slideLayouts/slideLayout22.xml"/><Relationship Id="rId5" Type="http://schemas.microsoft.com/office/2007/relationships/hdphoto" Target="../media/hdphoto9.wdp"/><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8.png"/><Relationship Id="rId1" Type="http://schemas.openxmlformats.org/officeDocument/2006/relationships/slideLayout" Target="../slideLayouts/slideLayout9.xml"/><Relationship Id="rId5" Type="http://schemas.microsoft.com/office/2007/relationships/hdphoto" Target="../media/hdphoto11.wdp"/><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12.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slide" Target="slide8.xml"/><Relationship Id="rId17" Type="http://schemas.openxmlformats.org/officeDocument/2006/relationships/slide" Target="slide33.xml"/><Relationship Id="rId2" Type="http://schemas.openxmlformats.org/officeDocument/2006/relationships/image" Target="../media/image3.png"/><Relationship Id="rId16" Type="http://schemas.openxmlformats.org/officeDocument/2006/relationships/slide" Target="slide22.xml"/><Relationship Id="rId1" Type="http://schemas.openxmlformats.org/officeDocument/2006/relationships/slideLayout" Target="../slideLayouts/slideLayout10.xml"/><Relationship Id="rId6" Type="http://schemas.openxmlformats.org/officeDocument/2006/relationships/image" Target="../media/image7.png"/><Relationship Id="rId11" Type="http://schemas.openxmlformats.org/officeDocument/2006/relationships/slide" Target="slide6.xml"/><Relationship Id="rId5" Type="http://schemas.openxmlformats.org/officeDocument/2006/relationships/image" Target="../media/image6.png"/><Relationship Id="rId15" Type="http://schemas.openxmlformats.org/officeDocument/2006/relationships/slide" Target="slide16.xml"/><Relationship Id="rId10" Type="http://schemas.openxmlformats.org/officeDocument/2006/relationships/slide" Target="slide4.xml"/><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slide" Target="slide14.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p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02821-864D-4088-84E0-63CB78AAAE0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27702" b="29062"/>
          <a:stretch/>
        </p:blipFill>
        <p:spPr>
          <a:xfrm>
            <a:off x="155872" y="66954"/>
            <a:ext cx="2764881" cy="1195914"/>
          </a:xfrm>
          <a:prstGeom prst="rect">
            <a:avLst/>
          </a:prstGeom>
        </p:spPr>
      </p:pic>
      <p:pic>
        <p:nvPicPr>
          <p:cNvPr id="5" name="Picture 4">
            <a:extLst>
              <a:ext uri="{FF2B5EF4-FFF2-40B4-BE49-F238E27FC236}">
                <a16:creationId xmlns:a16="http://schemas.microsoft.com/office/drawing/2014/main" id="{D1E39BCD-6475-416E-85A1-5AA8B6235341}"/>
              </a:ext>
            </a:extLst>
          </p:cNvPr>
          <p:cNvPicPr>
            <a:picLocks noChangeAspect="1"/>
          </p:cNvPicPr>
          <p:nvPr/>
        </p:nvPicPr>
        <p:blipFill rotWithShape="1">
          <a:blip r:embed="rId5">
            <a:extLst>
              <a:ext uri="{28A0092B-C50C-407E-A947-70E740481C1C}">
                <a14:useLocalDpi xmlns:a14="http://schemas.microsoft.com/office/drawing/2010/main" val="0"/>
              </a:ext>
            </a:extLst>
          </a:blip>
          <a:srcRect t="13463" b="13657"/>
          <a:stretch/>
        </p:blipFill>
        <p:spPr>
          <a:xfrm>
            <a:off x="10395859" y="66954"/>
            <a:ext cx="1640269" cy="1195914"/>
          </a:xfrm>
          <a:prstGeom prst="rect">
            <a:avLst/>
          </a:prstGeom>
        </p:spPr>
      </p:pic>
      <p:sp>
        <p:nvSpPr>
          <p:cNvPr id="11" name="Text Box 20">
            <a:extLst>
              <a:ext uri="{FF2B5EF4-FFF2-40B4-BE49-F238E27FC236}">
                <a16:creationId xmlns:a16="http://schemas.microsoft.com/office/drawing/2014/main" id="{4903E0B3-5753-4ABA-BA17-1CD383E4A538}"/>
              </a:ext>
            </a:extLst>
          </p:cNvPr>
          <p:cNvSpPr txBox="1"/>
          <p:nvPr/>
        </p:nvSpPr>
        <p:spPr>
          <a:xfrm>
            <a:off x="1670353" y="2038388"/>
            <a:ext cx="9007876" cy="119591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fr-FR" sz="2400" b="1" spc="-75" dirty="0">
                <a:solidFill>
                  <a:srgbClr val="32475E"/>
                </a:solidFill>
                <a:latin typeface="+mj-lt"/>
                <a:ea typeface="Times New Roman" panose="02020603050405020304" pitchFamily="18" charset="0"/>
                <a:cs typeface="Times New Roman" panose="02020603050405020304" pitchFamily="18" charset="0"/>
              </a:rPr>
              <a:t>Conception et réalisation d'une plateforme IoT et mise en place      d' un système smart light</a:t>
            </a:r>
            <a:endParaRPr lang="en-US" sz="2400" b="1" spc="-75" dirty="0">
              <a:solidFill>
                <a:srgbClr val="32475E"/>
              </a:solidFill>
              <a:effectLst/>
              <a:latin typeface="+mj-lt"/>
              <a:ea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0A9E62C6-B981-437C-805E-3E2DF57C6931}"/>
              </a:ext>
            </a:extLst>
          </p:cNvPr>
          <p:cNvGrpSpPr/>
          <p:nvPr/>
        </p:nvGrpSpPr>
        <p:grpSpPr>
          <a:xfrm>
            <a:off x="3382630" y="1098378"/>
            <a:ext cx="5905161" cy="850651"/>
            <a:chOff x="3382630" y="1098378"/>
            <a:chExt cx="5905161" cy="850651"/>
          </a:xfrm>
        </p:grpSpPr>
        <p:sp>
          <p:nvSpPr>
            <p:cNvPr id="10" name="Text Box 44">
              <a:extLst>
                <a:ext uri="{FF2B5EF4-FFF2-40B4-BE49-F238E27FC236}">
                  <a16:creationId xmlns:a16="http://schemas.microsoft.com/office/drawing/2014/main" id="{04E97508-430D-4A03-88E3-6AF9E283353A}"/>
                </a:ext>
              </a:extLst>
            </p:cNvPr>
            <p:cNvSpPr txBox="1"/>
            <p:nvPr/>
          </p:nvSpPr>
          <p:spPr>
            <a:xfrm>
              <a:off x="4320809" y="1098378"/>
              <a:ext cx="3550383" cy="55751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800"/>
                </a:spcAft>
              </a:pPr>
              <a:r>
                <a:rPr lang="en-US" sz="2400" b="1" dirty="0" err="1">
                  <a:solidFill>
                    <a:srgbClr val="1FA198"/>
                  </a:solidFill>
                  <a:effectLst/>
                  <a:latin typeface="+mj-lt"/>
                  <a:ea typeface="Times New Roman" panose="02020603050405020304" pitchFamily="18" charset="0"/>
                  <a:cs typeface="Arial" panose="020B0604020202020204" pitchFamily="34" charset="0"/>
                </a:rPr>
                <a:t>Projet</a:t>
              </a:r>
              <a:r>
                <a:rPr lang="en-US" sz="2400" b="1" dirty="0">
                  <a:solidFill>
                    <a:srgbClr val="1FA198"/>
                  </a:solidFill>
                  <a:effectLst/>
                  <a:latin typeface="+mj-lt"/>
                  <a:ea typeface="Times New Roman" panose="02020603050405020304" pitchFamily="18" charset="0"/>
                  <a:cs typeface="Arial" panose="020B0604020202020204" pitchFamily="34" charset="0"/>
                </a:rPr>
                <a:t> De Fin </a:t>
              </a:r>
              <a:r>
                <a:rPr lang="en-US" sz="2400" b="1" dirty="0" err="1">
                  <a:solidFill>
                    <a:srgbClr val="1FA198"/>
                  </a:solidFill>
                  <a:effectLst/>
                  <a:latin typeface="+mj-lt"/>
                  <a:ea typeface="Times New Roman" panose="02020603050405020304" pitchFamily="18" charset="0"/>
                  <a:cs typeface="Arial" panose="020B0604020202020204" pitchFamily="34" charset="0"/>
                </a:rPr>
                <a:t>D’etude</a:t>
              </a:r>
              <a:endParaRPr lang="en-US" sz="2400" dirty="0">
                <a:solidFill>
                  <a:srgbClr val="1FA198"/>
                </a:solidFill>
                <a:effectLst/>
                <a:latin typeface="+mj-lt"/>
                <a:ea typeface="Times New Roman" panose="02020603050405020304" pitchFamily="18" charset="0"/>
                <a:cs typeface="Arial" panose="020B0604020202020204" pitchFamily="34" charset="0"/>
              </a:endParaRPr>
            </a:p>
          </p:txBody>
        </p:sp>
        <p:sp>
          <p:nvSpPr>
            <p:cNvPr id="23" name="Text Box 40">
              <a:extLst>
                <a:ext uri="{FF2B5EF4-FFF2-40B4-BE49-F238E27FC236}">
                  <a16:creationId xmlns:a16="http://schemas.microsoft.com/office/drawing/2014/main" id="{91B51170-A100-4606-B67F-735CDB1E19BA}"/>
                </a:ext>
              </a:extLst>
            </p:cNvPr>
            <p:cNvSpPr txBox="1"/>
            <p:nvPr/>
          </p:nvSpPr>
          <p:spPr>
            <a:xfrm>
              <a:off x="3382630" y="1550251"/>
              <a:ext cx="5905161" cy="39877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800"/>
                </a:spcAft>
              </a:pPr>
              <a:r>
                <a:rPr lang="fr-FR" sz="1800" b="1" dirty="0">
                  <a:effectLst/>
                  <a:latin typeface="+mj-lt"/>
                  <a:ea typeface="Times New Roman" panose="02020603050405020304" pitchFamily="18" charset="0"/>
                  <a:cs typeface="Arial" panose="020B0604020202020204" pitchFamily="34" charset="0"/>
                </a:rPr>
                <a:t>Licence en Sciences Mathématiques et Informatique</a:t>
              </a:r>
              <a:endParaRPr lang="en-US" sz="1200" dirty="0">
                <a:effectLst/>
                <a:latin typeface="+mj-lt"/>
                <a:ea typeface="Times New Roman" panose="02020603050405020304" pitchFamily="18" charset="0"/>
                <a:cs typeface="Arial" panose="020B0604020202020204" pitchFamily="34" charset="0"/>
              </a:endParaRPr>
            </a:p>
            <a:p>
              <a:pPr>
                <a:spcAft>
                  <a:spcPts val="800"/>
                </a:spcAft>
              </a:pPr>
              <a:r>
                <a:rPr lang="fr-FR" sz="1200" dirty="0">
                  <a:effectLst/>
                  <a:latin typeface="Calibri" panose="020F0502020204030204" pitchFamily="34" charset="0"/>
                  <a:ea typeface="Times New Roman" panose="02020603050405020304" pitchFamily="18" charset="0"/>
                  <a:cs typeface="Arial" panose="020B0604020202020204" pitchFamily="34" charset="0"/>
                </a:rPr>
                <a:t> </a:t>
              </a:r>
              <a:endParaRPr lang="en-US" sz="1200" dirty="0">
                <a:effectLst/>
                <a:latin typeface="Calibri" panose="020F0502020204030204" pitchFamily="34" charset="0"/>
                <a:ea typeface="Times New Roman" panose="02020603050405020304" pitchFamily="18" charset="0"/>
                <a:cs typeface="Arial" panose="020B0604020202020204" pitchFamily="34" charset="0"/>
              </a:endParaRPr>
            </a:p>
          </p:txBody>
        </p:sp>
      </p:grpSp>
      <p:sp>
        <p:nvSpPr>
          <p:cNvPr id="24" name="Rectangle 23">
            <a:extLst>
              <a:ext uri="{FF2B5EF4-FFF2-40B4-BE49-F238E27FC236}">
                <a16:creationId xmlns:a16="http://schemas.microsoft.com/office/drawing/2014/main" id="{E778A1A0-AC64-4C66-9037-30E64A0F6D99}"/>
              </a:ext>
            </a:extLst>
          </p:cNvPr>
          <p:cNvSpPr/>
          <p:nvPr/>
        </p:nvSpPr>
        <p:spPr>
          <a:xfrm flipV="1">
            <a:off x="4273165" y="1952743"/>
            <a:ext cx="4124089" cy="451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Rectangle 27">
            <a:extLst>
              <a:ext uri="{FF2B5EF4-FFF2-40B4-BE49-F238E27FC236}">
                <a16:creationId xmlns:a16="http://schemas.microsoft.com/office/drawing/2014/main" id="{AE1B1C24-95EB-40D9-AE19-7C0C5467664A}"/>
              </a:ext>
            </a:extLst>
          </p:cNvPr>
          <p:cNvSpPr/>
          <p:nvPr/>
        </p:nvSpPr>
        <p:spPr>
          <a:xfrm>
            <a:off x="155872" y="6661266"/>
            <a:ext cx="8241384" cy="45719"/>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Text Box 15">
            <a:extLst>
              <a:ext uri="{FF2B5EF4-FFF2-40B4-BE49-F238E27FC236}">
                <a16:creationId xmlns:a16="http://schemas.microsoft.com/office/drawing/2014/main" id="{CE5708B4-077B-44B3-9A4A-FCF1CA94C94E}"/>
              </a:ext>
            </a:extLst>
          </p:cNvPr>
          <p:cNvSpPr txBox="1"/>
          <p:nvPr/>
        </p:nvSpPr>
        <p:spPr>
          <a:xfrm>
            <a:off x="8709703" y="6562594"/>
            <a:ext cx="2971758" cy="203375"/>
          </a:xfrm>
          <a:prstGeom prst="rect">
            <a:avLst/>
          </a:prstGeom>
          <a:noFill/>
          <a:ln w="6350">
            <a:noFill/>
          </a:ln>
          <a:effectLst/>
        </p:spPr>
        <p:txBody>
          <a:bodyPr rot="0" spcFirstLastPara="0" vert="horz" wrap="square" lIns="0" tIns="0" rIns="0" bIns="0" numCol="1" spcCol="0" rtlCol="0" fromWordArt="0" anchor="t" anchorCtr="0" forceAA="0" compatLnSpc="1">
            <a:prstTxWarp prst="textNoShape">
              <a:avLst/>
            </a:prstTxWarp>
            <a:noAutofit/>
          </a:bodyPr>
          <a:lstStyle/>
          <a:p>
            <a:pPr>
              <a:lnSpc>
                <a:spcPct val="80000"/>
              </a:lnSpc>
              <a:spcAft>
                <a:spcPts val="800"/>
              </a:spcAft>
            </a:pPr>
            <a:r>
              <a:rPr lang="fr-FR" sz="1600" dirty="0">
                <a:effectLst/>
                <a:latin typeface="+mj-lt"/>
                <a:ea typeface="Times New Roman" panose="02020603050405020304" pitchFamily="18" charset="0"/>
                <a:cs typeface="Arial" panose="020B0604020202020204" pitchFamily="34" charset="0"/>
              </a:rPr>
              <a:t>Année Universitaire : 2022/2023</a:t>
            </a:r>
            <a:endParaRPr lang="en-US" sz="1600" dirty="0">
              <a:effectLst/>
              <a:latin typeface="+mj-lt"/>
              <a:ea typeface="Times New Roman" panose="02020603050405020304" pitchFamily="18" charset="0"/>
              <a:cs typeface="Arial" panose="020B0604020202020204" pitchFamily="34" charset="0"/>
            </a:endParaRPr>
          </a:p>
        </p:txBody>
      </p:sp>
      <p:sp>
        <p:nvSpPr>
          <p:cNvPr id="30" name="Text Box 16">
            <a:extLst>
              <a:ext uri="{FF2B5EF4-FFF2-40B4-BE49-F238E27FC236}">
                <a16:creationId xmlns:a16="http://schemas.microsoft.com/office/drawing/2014/main" id="{1B717736-1F71-4611-B7A5-C879C3D717C7}"/>
              </a:ext>
            </a:extLst>
          </p:cNvPr>
          <p:cNvSpPr txBox="1"/>
          <p:nvPr/>
        </p:nvSpPr>
        <p:spPr>
          <a:xfrm>
            <a:off x="9571296" y="6271445"/>
            <a:ext cx="2517915" cy="203375"/>
          </a:xfrm>
          <a:prstGeom prst="rect">
            <a:avLst/>
          </a:prstGeom>
          <a:noFill/>
          <a:ln w="6350">
            <a:noFill/>
          </a:ln>
          <a:effectLst/>
        </p:spPr>
        <p:txBody>
          <a:bodyPr rot="0" spcFirstLastPara="0" vert="horz" wrap="square" lIns="0" tIns="0" rIns="0" bIns="0" numCol="1" spcCol="0" rtlCol="0" fromWordArt="0" anchor="t" anchorCtr="0" forceAA="0" compatLnSpc="1">
            <a:prstTxWarp prst="textNoShape">
              <a:avLst/>
            </a:prstTxWarp>
            <a:noAutofit/>
          </a:bodyPr>
          <a:lstStyle/>
          <a:p>
            <a:pPr>
              <a:lnSpc>
                <a:spcPct val="80000"/>
              </a:lnSpc>
              <a:spcAft>
                <a:spcPts val="800"/>
              </a:spcAft>
            </a:pPr>
            <a:r>
              <a:rPr lang="fr-FR" sz="1600" dirty="0">
                <a:effectLst/>
                <a:latin typeface="+mj-lt"/>
                <a:ea typeface="Times New Roman" panose="02020603050405020304" pitchFamily="18" charset="0"/>
                <a:cs typeface="Arial" panose="020B0604020202020204" pitchFamily="34" charset="0"/>
              </a:rPr>
              <a:t>Présenté le : 09/06/2023</a:t>
            </a:r>
            <a:endParaRPr lang="en-US" sz="1600" dirty="0">
              <a:effectLst/>
              <a:latin typeface="+mj-lt"/>
              <a:ea typeface="Times New Roman" panose="02020603050405020304" pitchFamily="18" charset="0"/>
              <a:cs typeface="Arial" panose="020B0604020202020204" pitchFamily="34" charset="0"/>
            </a:endParaRPr>
          </a:p>
          <a:p>
            <a:pPr algn="r">
              <a:lnSpc>
                <a:spcPct val="80000"/>
              </a:lnSpc>
              <a:spcAft>
                <a:spcPts val="800"/>
              </a:spcAft>
            </a:pPr>
            <a:r>
              <a:rPr lang="fr-FR" sz="2400" dirty="0">
                <a:solidFill>
                  <a:srgbClr val="1E1E1E"/>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dirty="0">
              <a:effectLst/>
              <a:latin typeface="Calibri" panose="020F0502020204030204" pitchFamily="34" charset="0"/>
              <a:ea typeface="Times New Roman" panose="02020603050405020304" pitchFamily="18" charset="0"/>
              <a:cs typeface="Arial" panose="020B0604020202020204" pitchFamily="34" charset="0"/>
            </a:endParaRPr>
          </a:p>
        </p:txBody>
      </p:sp>
      <p:grpSp>
        <p:nvGrpSpPr>
          <p:cNvPr id="34" name="Group 33">
            <a:extLst>
              <a:ext uri="{FF2B5EF4-FFF2-40B4-BE49-F238E27FC236}">
                <a16:creationId xmlns:a16="http://schemas.microsoft.com/office/drawing/2014/main" id="{A69005B3-5EB8-4C8B-B9D7-11F7C99E969D}"/>
              </a:ext>
            </a:extLst>
          </p:cNvPr>
          <p:cNvGrpSpPr/>
          <p:nvPr/>
        </p:nvGrpSpPr>
        <p:grpSpPr>
          <a:xfrm>
            <a:off x="1518327" y="3424320"/>
            <a:ext cx="9311927" cy="2267287"/>
            <a:chOff x="1190275" y="3600034"/>
            <a:chExt cx="9311927" cy="2267287"/>
          </a:xfrm>
        </p:grpSpPr>
        <p:sp>
          <p:nvSpPr>
            <p:cNvPr id="25" name="Text Box 47">
              <a:extLst>
                <a:ext uri="{FF2B5EF4-FFF2-40B4-BE49-F238E27FC236}">
                  <a16:creationId xmlns:a16="http://schemas.microsoft.com/office/drawing/2014/main" id="{1A13B068-5AE9-4953-B086-380C0FFBBC26}"/>
                </a:ext>
              </a:extLst>
            </p:cNvPr>
            <p:cNvSpPr txBox="1"/>
            <p:nvPr/>
          </p:nvSpPr>
          <p:spPr>
            <a:xfrm>
              <a:off x="1190275" y="3667827"/>
              <a:ext cx="3082892" cy="2199493"/>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800"/>
                </a:spcAft>
              </a:pPr>
              <a:r>
                <a:rPr lang="fr-FR" sz="1800" b="1" dirty="0">
                  <a:solidFill>
                    <a:srgbClr val="002060"/>
                  </a:solidFill>
                  <a:effectLst/>
                  <a:latin typeface="+mj-lt"/>
                  <a:ea typeface="Times New Roman" panose="02020603050405020304" pitchFamily="18" charset="0"/>
                  <a:cs typeface="Arial" panose="020B0604020202020204" pitchFamily="34" charset="0"/>
                </a:rPr>
                <a:t>Réalisé Par </a:t>
              </a:r>
            </a:p>
            <a:p>
              <a:pPr algn="ctr">
                <a:spcAft>
                  <a:spcPts val="800"/>
                </a:spcAft>
              </a:pPr>
              <a:endParaRPr lang="en-US" sz="1800" dirty="0">
                <a:solidFill>
                  <a:srgbClr val="002060"/>
                </a:solidFill>
                <a:latin typeface="+mj-lt"/>
                <a:ea typeface="Times New Roman" panose="02020603050405020304" pitchFamily="18" charset="0"/>
                <a:cs typeface="Arial" panose="020B0604020202020204" pitchFamily="34" charset="0"/>
              </a:endParaRPr>
            </a:p>
            <a:p>
              <a:pPr algn="ctr">
                <a:spcAft>
                  <a:spcPts val="800"/>
                </a:spcAft>
              </a:pPr>
              <a:r>
                <a:rPr lang="fr-FR" sz="1800" b="1" dirty="0">
                  <a:effectLst/>
                  <a:latin typeface="+mj-lt"/>
                  <a:ea typeface="Times New Roman" panose="02020603050405020304" pitchFamily="18" charset="0"/>
                  <a:cs typeface="Arial" panose="020B0604020202020204" pitchFamily="34" charset="0"/>
                </a:rPr>
                <a:t>Abdelhakim El </a:t>
              </a:r>
              <a:r>
                <a:rPr lang="fr-FR" sz="1800" b="1" dirty="0" err="1">
                  <a:effectLst/>
                  <a:latin typeface="+mj-lt"/>
                  <a:ea typeface="Times New Roman" panose="02020603050405020304" pitchFamily="18" charset="0"/>
                  <a:cs typeface="Arial" panose="020B0604020202020204" pitchFamily="34" charset="0"/>
                </a:rPr>
                <a:t>Ghayoubi</a:t>
              </a:r>
              <a:r>
                <a:rPr lang="fr-FR" sz="1800" b="1" dirty="0">
                  <a:latin typeface="+mj-lt"/>
                  <a:ea typeface="Times New Roman" panose="02020603050405020304" pitchFamily="18" charset="0"/>
                  <a:cs typeface="Arial" panose="020B0604020202020204" pitchFamily="34" charset="0"/>
                </a:rPr>
                <a:t> </a:t>
              </a:r>
              <a:r>
                <a:rPr lang="fr-FR" sz="1800" b="1" dirty="0">
                  <a:effectLst/>
                  <a:latin typeface="+mj-lt"/>
                  <a:ea typeface="Times New Roman" panose="02020603050405020304" pitchFamily="18" charset="0"/>
                  <a:cs typeface="Arial" panose="020B0604020202020204" pitchFamily="34" charset="0"/>
                </a:rPr>
                <a:t>Ilyas </a:t>
              </a:r>
              <a:r>
                <a:rPr lang="fr-FR" sz="1800" b="1" dirty="0" err="1">
                  <a:effectLst/>
                  <a:latin typeface="+mj-lt"/>
                  <a:ea typeface="Times New Roman" panose="02020603050405020304" pitchFamily="18" charset="0"/>
                  <a:cs typeface="Arial" panose="020B0604020202020204" pitchFamily="34" charset="0"/>
                </a:rPr>
                <a:t>Bazzi</a:t>
              </a:r>
              <a:r>
                <a:rPr lang="fr-FR" sz="1800" b="1" dirty="0">
                  <a:effectLst/>
                  <a:latin typeface="+mj-lt"/>
                  <a:ea typeface="Times New Roman" panose="02020603050405020304" pitchFamily="18" charset="0"/>
                  <a:cs typeface="Arial" panose="020B0604020202020204" pitchFamily="34" charset="0"/>
                </a:rPr>
                <a:t> </a:t>
              </a:r>
              <a:endParaRPr lang="en-US" sz="1800" dirty="0">
                <a:effectLst/>
                <a:latin typeface="+mj-lt"/>
                <a:ea typeface="Times New Roman" panose="02020603050405020304" pitchFamily="18" charset="0"/>
                <a:cs typeface="Arial" panose="020B0604020202020204" pitchFamily="34" charset="0"/>
              </a:endParaRPr>
            </a:p>
          </p:txBody>
        </p:sp>
        <p:sp>
          <p:nvSpPr>
            <p:cNvPr id="33" name="TextBox 32">
              <a:extLst>
                <a:ext uri="{FF2B5EF4-FFF2-40B4-BE49-F238E27FC236}">
                  <a16:creationId xmlns:a16="http://schemas.microsoft.com/office/drawing/2014/main" id="{9C54397B-5E05-40A7-A60B-35AE14AE1A2F}"/>
                </a:ext>
              </a:extLst>
            </p:cNvPr>
            <p:cNvSpPr txBox="1"/>
            <p:nvPr/>
          </p:nvSpPr>
          <p:spPr>
            <a:xfrm>
              <a:off x="4686624" y="3600034"/>
              <a:ext cx="5815578" cy="2267287"/>
            </a:xfrm>
            <a:prstGeom prst="rect">
              <a:avLst/>
            </a:prstGeom>
            <a:noFill/>
          </p:spPr>
          <p:txBody>
            <a:bodyPr wrap="square">
              <a:spAutoFit/>
            </a:bodyPr>
            <a:lstStyle/>
            <a:p>
              <a:pPr algn="ctr">
                <a:spcAft>
                  <a:spcPts val="800"/>
                </a:spcAft>
              </a:pPr>
              <a:r>
                <a:rPr lang="fr-FR" sz="1800" b="1" dirty="0">
                  <a:solidFill>
                    <a:srgbClr val="002060"/>
                  </a:solidFill>
                  <a:latin typeface="+mj-lt"/>
                  <a:cs typeface="Arial" panose="020B0604020202020204" pitchFamily="34" charset="0"/>
                </a:rPr>
                <a:t>Devant le jury  </a:t>
              </a:r>
            </a:p>
            <a:p>
              <a:pPr algn="ctr">
                <a:spcAft>
                  <a:spcPts val="800"/>
                </a:spcAft>
              </a:pPr>
              <a:endParaRPr lang="en-US" sz="1800" b="1" dirty="0">
                <a:solidFill>
                  <a:srgbClr val="002060"/>
                </a:solidFill>
                <a:latin typeface="+mj-lt"/>
                <a:cs typeface="Arial" panose="020B0604020202020204" pitchFamily="34" charset="0"/>
              </a:endParaRPr>
            </a:p>
            <a:p>
              <a:pPr>
                <a:spcAft>
                  <a:spcPts val="800"/>
                </a:spcAft>
              </a:pPr>
              <a:r>
                <a:rPr lang="fr-FR" sz="1800" b="1" dirty="0">
                  <a:effectLst/>
                  <a:latin typeface="+mj-lt"/>
                  <a:ea typeface="Times New Roman" panose="02020603050405020304" pitchFamily="18" charset="0"/>
                  <a:cs typeface="Arial" panose="020B0604020202020204" pitchFamily="34" charset="0"/>
                </a:rPr>
                <a:t>Pr. </a:t>
              </a:r>
              <a:r>
                <a:rPr lang="fr-FR" sz="1800" b="1" dirty="0" err="1">
                  <a:effectLst/>
                  <a:latin typeface="+mj-lt"/>
                  <a:ea typeface="Times New Roman" panose="02020603050405020304" pitchFamily="18" charset="0"/>
                  <a:cs typeface="Arial" panose="020B0604020202020204" pitchFamily="34" charset="0"/>
                </a:rPr>
                <a:t>Benlahmar</a:t>
              </a:r>
              <a:r>
                <a:rPr lang="fr-FR" sz="1800" b="1" dirty="0">
                  <a:effectLst/>
                  <a:latin typeface="+mj-lt"/>
                  <a:ea typeface="Times New Roman" panose="02020603050405020304" pitchFamily="18" charset="0"/>
                  <a:cs typeface="Arial" panose="020B0604020202020204" pitchFamily="34" charset="0"/>
                </a:rPr>
                <a:t> </a:t>
              </a:r>
              <a:r>
                <a:rPr lang="fr-FR" sz="1800" b="1" dirty="0" err="1">
                  <a:effectLst/>
                  <a:latin typeface="+mj-lt"/>
                  <a:ea typeface="Times New Roman" panose="02020603050405020304" pitchFamily="18" charset="0"/>
                  <a:cs typeface="Arial" panose="020B0604020202020204" pitchFamily="34" charset="0"/>
                </a:rPr>
                <a:t>Elhabib</a:t>
              </a:r>
              <a:r>
                <a:rPr lang="fr-FR" sz="1800" b="1" dirty="0">
                  <a:effectLst/>
                  <a:latin typeface="+mj-lt"/>
                  <a:ea typeface="Times New Roman" panose="02020603050405020304" pitchFamily="18" charset="0"/>
                  <a:cs typeface="Arial" panose="020B0604020202020204" pitchFamily="34" charset="0"/>
                </a:rPr>
                <a:t>  		Encadrant</a:t>
              </a:r>
              <a:endParaRPr lang="en-US" sz="1800" dirty="0">
                <a:latin typeface="+mj-lt"/>
                <a:ea typeface="Times New Roman" panose="02020603050405020304" pitchFamily="18" charset="0"/>
                <a:cs typeface="Arial" panose="020B0604020202020204" pitchFamily="34" charset="0"/>
              </a:endParaRPr>
            </a:p>
            <a:p>
              <a:pPr>
                <a:spcAft>
                  <a:spcPts val="800"/>
                </a:spcAft>
              </a:pPr>
              <a:r>
                <a:rPr lang="fr-FR" sz="1800" b="1" dirty="0">
                  <a:effectLst/>
                  <a:latin typeface="+mj-lt"/>
                  <a:ea typeface="Times New Roman" panose="02020603050405020304" pitchFamily="18" charset="0"/>
                  <a:cs typeface="Arial" panose="020B0604020202020204" pitchFamily="34" charset="0"/>
                </a:rPr>
                <a:t>Pr. </a:t>
              </a:r>
              <a:r>
                <a:rPr lang="fr-FR" sz="1800" b="1" dirty="0" err="1">
                  <a:effectLst/>
                  <a:latin typeface="+mj-lt"/>
                  <a:ea typeface="Times New Roman" panose="02020603050405020304" pitchFamily="18" charset="0"/>
                  <a:cs typeface="Arial" panose="020B0604020202020204" pitchFamily="34" charset="0"/>
                </a:rPr>
                <a:t>Elfilali</a:t>
              </a:r>
              <a:r>
                <a:rPr lang="fr-FR" sz="1800" b="1" dirty="0">
                  <a:effectLst/>
                  <a:latin typeface="+mj-lt"/>
                  <a:ea typeface="Times New Roman" panose="02020603050405020304" pitchFamily="18" charset="0"/>
                  <a:cs typeface="Arial" panose="020B0604020202020204" pitchFamily="34" charset="0"/>
                </a:rPr>
                <a:t> Sanaa  			Examinatrice</a:t>
              </a:r>
            </a:p>
            <a:p>
              <a:pPr>
                <a:spcAft>
                  <a:spcPts val="800"/>
                </a:spcAft>
              </a:pPr>
              <a:r>
                <a:rPr lang="fr-FR" sz="1800" b="1" dirty="0">
                  <a:effectLst/>
                  <a:latin typeface="+mj-lt"/>
                  <a:ea typeface="Times New Roman" panose="02020603050405020304" pitchFamily="18" charset="0"/>
                  <a:cs typeface="Arial" panose="020B0604020202020204" pitchFamily="34" charset="0"/>
                </a:rPr>
                <a:t>Pr </a:t>
              </a:r>
              <a:r>
                <a:rPr lang="fr-FR" sz="1800" b="1" dirty="0" err="1">
                  <a:effectLst/>
                  <a:latin typeface="+mj-lt"/>
                  <a:ea typeface="Times New Roman" panose="02020603050405020304" pitchFamily="18" charset="0"/>
                  <a:cs typeface="Arial" panose="020B0604020202020204" pitchFamily="34" charset="0"/>
                </a:rPr>
                <a:t>Zahour</a:t>
              </a:r>
              <a:r>
                <a:rPr lang="fr-FR" sz="1800" b="1" dirty="0">
                  <a:effectLst/>
                  <a:latin typeface="+mj-lt"/>
                  <a:ea typeface="Times New Roman" panose="02020603050405020304" pitchFamily="18" charset="0"/>
                  <a:cs typeface="Arial" panose="020B0604020202020204" pitchFamily="34" charset="0"/>
                </a:rPr>
                <a:t> Omar 			Examinateur</a:t>
              </a:r>
            </a:p>
            <a:p>
              <a:pPr>
                <a:spcAft>
                  <a:spcPts val="800"/>
                </a:spcAft>
              </a:pPr>
              <a:r>
                <a:rPr lang="fr-FR" sz="1800" b="1" dirty="0">
                  <a:effectLst/>
                  <a:latin typeface="+mj-lt"/>
                  <a:ea typeface="Times New Roman" panose="02020603050405020304" pitchFamily="18" charset="0"/>
                  <a:cs typeface="Arial" panose="020B0604020202020204" pitchFamily="34" charset="0"/>
                </a:rPr>
                <a:t>Pr </a:t>
              </a:r>
              <a:r>
                <a:rPr lang="fr-FR" sz="1800" b="1" dirty="0" err="1">
                  <a:effectLst/>
                  <a:latin typeface="+mj-lt"/>
                  <a:ea typeface="Times New Roman" panose="02020603050405020304" pitchFamily="18" charset="0"/>
                  <a:cs typeface="Arial" panose="020B0604020202020204" pitchFamily="34" charset="0"/>
                </a:rPr>
                <a:t>Ouahabi</a:t>
              </a:r>
              <a:r>
                <a:rPr lang="fr-FR" sz="1800" b="1" dirty="0">
                  <a:effectLst/>
                  <a:latin typeface="+mj-lt"/>
                  <a:ea typeface="Times New Roman" panose="02020603050405020304" pitchFamily="18" charset="0"/>
                  <a:cs typeface="Arial" panose="020B0604020202020204" pitchFamily="34" charset="0"/>
                </a:rPr>
                <a:t> Sara 			Examinatrice</a:t>
              </a:r>
            </a:p>
          </p:txBody>
        </p:sp>
      </p:grpSp>
    </p:spTree>
    <p:extLst>
      <p:ext uri="{BB962C8B-B14F-4D97-AF65-F5344CB8AC3E}">
        <p14:creationId xmlns:p14="http://schemas.microsoft.com/office/powerpoint/2010/main" val="15290811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outVertical)">
                                      <p:cBhvr>
                                        <p:cTn id="11" dur="400"/>
                                        <p:tgtEl>
                                          <p:spTgt spid="24"/>
                                        </p:tgtEl>
                                      </p:cBhvr>
                                    </p:animEffect>
                                  </p:childTnLst>
                                </p:cTn>
                              </p:par>
                            </p:childTnLst>
                          </p:cTn>
                        </p:par>
                        <p:par>
                          <p:cTn id="12" fill="hold">
                            <p:stCondLst>
                              <p:cond delay="9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300"/>
                                        <p:tgtEl>
                                          <p:spTgt spid="11"/>
                                        </p:tgtEl>
                                      </p:cBhvr>
                                    </p:animEffect>
                                  </p:childTnLst>
                                </p:cTn>
                              </p:par>
                            </p:childTnLst>
                          </p:cTn>
                        </p:par>
                        <p:par>
                          <p:cTn id="16" fill="hold">
                            <p:stCondLst>
                              <p:cond delay="1200"/>
                            </p:stCondLst>
                            <p:childTnLst>
                              <p:par>
                                <p:cTn id="17" presetID="22" presetClass="entr" presetSubtype="1"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childTnLst>
                          </p:cTn>
                        </p:par>
                        <p:par>
                          <p:cTn id="20" fill="hold">
                            <p:stCondLst>
                              <p:cond delay="1700"/>
                            </p:stCondLst>
                            <p:childTnLst>
                              <p:par>
                                <p:cTn id="21" presetID="2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400"/>
                                        <p:tgtEl>
                                          <p:spTgt spid="28"/>
                                        </p:tgtEl>
                                      </p:cBhvr>
                                    </p:animEffect>
                                  </p:childTnLst>
                                </p:cTn>
                              </p:par>
                            </p:childTnLst>
                          </p:cTn>
                        </p:par>
                        <p:par>
                          <p:cTn id="24" fill="hold">
                            <p:stCondLst>
                              <p:cond delay="2100"/>
                            </p:stCondLst>
                            <p:childTnLst>
                              <p:par>
                                <p:cTn id="25" presetID="22" presetClass="entr" presetSubtype="8"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400"/>
                                        <p:tgtEl>
                                          <p:spTgt spid="30"/>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4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animBg="1"/>
      <p:bldP spid="28" grpId="0" animBg="1"/>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6315-3C1B-4956-865F-86845438AE92}"/>
              </a:ext>
            </a:extLst>
          </p:cNvPr>
          <p:cNvSpPr>
            <a:spLocks noGrp="1"/>
          </p:cNvSpPr>
          <p:nvPr>
            <p:ph type="title"/>
          </p:nvPr>
        </p:nvSpPr>
        <p:spPr>
          <a:xfrm>
            <a:off x="960000" y="720000"/>
            <a:ext cx="10272000" cy="752400"/>
          </a:xfrm>
        </p:spPr>
        <p:txBody>
          <a:bodyPr/>
          <a:lstStyle/>
          <a:p>
            <a:r>
              <a:rPr lang="fr-FR" dirty="0"/>
              <a:t>Problématique</a:t>
            </a:r>
            <a:r>
              <a:rPr lang="en-US" dirty="0"/>
              <a:t> &amp; Solution </a:t>
            </a:r>
          </a:p>
        </p:txBody>
      </p:sp>
      <p:sp>
        <p:nvSpPr>
          <p:cNvPr id="3" name="Text Placeholder 2">
            <a:extLst>
              <a:ext uri="{FF2B5EF4-FFF2-40B4-BE49-F238E27FC236}">
                <a16:creationId xmlns:a16="http://schemas.microsoft.com/office/drawing/2014/main" id="{328391C9-CCCE-43AF-B82F-BDB0A221869C}"/>
              </a:ext>
            </a:extLst>
          </p:cNvPr>
          <p:cNvSpPr>
            <a:spLocks noGrp="1"/>
          </p:cNvSpPr>
          <p:nvPr>
            <p:ph type="body" idx="4294967295"/>
          </p:nvPr>
        </p:nvSpPr>
        <p:spPr>
          <a:xfrm>
            <a:off x="729181" y="1907053"/>
            <a:ext cx="6301934" cy="1981367"/>
          </a:xfrm>
        </p:spPr>
        <p:txBody>
          <a:bodyPr/>
          <a:lstStyle/>
          <a:p>
            <a:pPr marL="472012" indent="-285750">
              <a:buFont typeface="Wingdings" panose="05000000000000000000" pitchFamily="2" charset="2"/>
              <a:buChar char="q"/>
            </a:pPr>
            <a:r>
              <a:rPr lang="en-US" sz="1600" dirty="0">
                <a:latin typeface="+mn-lt"/>
              </a:rPr>
              <a:t>Smart conference systems (e.g. Cisco </a:t>
            </a:r>
            <a:r>
              <a:rPr lang="en-US" sz="1600" dirty="0" err="1">
                <a:latin typeface="+mn-lt"/>
              </a:rPr>
              <a:t>Webex</a:t>
            </a:r>
            <a:r>
              <a:rPr lang="en-US" sz="1600" dirty="0">
                <a:latin typeface="+mn-lt"/>
              </a:rPr>
              <a:t>, Zoom Rooms)</a:t>
            </a:r>
          </a:p>
          <a:p>
            <a:pPr marL="472012" indent="-285750">
              <a:buFont typeface="Wingdings" panose="05000000000000000000" pitchFamily="2" charset="2"/>
              <a:buChar char="q"/>
            </a:pPr>
            <a:r>
              <a:rPr lang="en-US" sz="1600" dirty="0">
                <a:latin typeface="+mn-lt"/>
              </a:rPr>
              <a:t>Smart sensors (e.g. temperature, humidity, vibration)</a:t>
            </a:r>
          </a:p>
          <a:p>
            <a:pPr marL="472012" indent="-285750">
              <a:buFont typeface="Wingdings" panose="05000000000000000000" pitchFamily="2" charset="2"/>
              <a:buChar char="q"/>
            </a:pPr>
            <a:r>
              <a:rPr lang="en-US" sz="1600" dirty="0">
                <a:latin typeface="+mn-lt"/>
              </a:rPr>
              <a:t>Smart speakers (e.g. Amazon Echo, Google Home)</a:t>
            </a:r>
          </a:p>
          <a:p>
            <a:pPr marL="472012" indent="-285750">
              <a:buFont typeface="Wingdings" panose="05000000000000000000" pitchFamily="2" charset="2"/>
              <a:buChar char="q"/>
            </a:pPr>
            <a:r>
              <a:rPr lang="en-US" sz="1600" dirty="0">
                <a:latin typeface="+mn-lt"/>
              </a:rPr>
              <a:t>Smart security systems (e.g. SimpliSafe, Ring)</a:t>
            </a:r>
          </a:p>
          <a:p>
            <a:pPr marL="472012" indent="-285750">
              <a:buFont typeface="Wingdings" panose="05000000000000000000" pitchFamily="2" charset="2"/>
              <a:buChar char="q"/>
            </a:pPr>
            <a:r>
              <a:rPr lang="en-US" sz="1600" dirty="0">
                <a:latin typeface="+mn-lt"/>
              </a:rPr>
              <a:t>Smart lighting systems (e.g. Philips Hue, LIFX)</a:t>
            </a:r>
          </a:p>
          <a:p>
            <a:pPr marL="472012" indent="-285750">
              <a:buFont typeface="Wingdings" panose="05000000000000000000" pitchFamily="2" charset="2"/>
              <a:buChar char="q"/>
            </a:pPr>
            <a:r>
              <a:rPr lang="en-US" sz="1600" dirty="0">
                <a:latin typeface="+mn-lt"/>
              </a:rPr>
              <a:t>Smart Offices (</a:t>
            </a:r>
            <a:r>
              <a:rPr lang="en-US" sz="1600" dirty="0" err="1">
                <a:latin typeface="+mn-lt"/>
              </a:rPr>
              <a:t>e.g</a:t>
            </a:r>
            <a:r>
              <a:rPr lang="en-US" sz="1600" dirty="0">
                <a:latin typeface="+mn-lt"/>
              </a:rPr>
              <a:t> </a:t>
            </a:r>
            <a:r>
              <a:rPr lang="en-US" sz="1600" dirty="0" err="1">
                <a:latin typeface="+mn-lt"/>
              </a:rPr>
              <a:t>huawei</a:t>
            </a:r>
            <a:r>
              <a:rPr lang="en-US" sz="1600" dirty="0">
                <a:latin typeface="+mn-lt"/>
              </a:rPr>
              <a:t> offices)</a:t>
            </a:r>
          </a:p>
          <a:p>
            <a:pPr marL="472012" indent="-285750">
              <a:buFont typeface="Wingdings" panose="05000000000000000000" pitchFamily="2" charset="2"/>
              <a:buChar char="q"/>
            </a:pPr>
            <a:r>
              <a:rPr lang="en-US" sz="1600" dirty="0">
                <a:latin typeface="+mn-lt"/>
              </a:rPr>
              <a:t>Smart locks (e.g. August, Schlage)</a:t>
            </a:r>
          </a:p>
        </p:txBody>
      </p:sp>
      <p:pic>
        <p:nvPicPr>
          <p:cNvPr id="5" name="Picture 4">
            <a:extLst>
              <a:ext uri="{FF2B5EF4-FFF2-40B4-BE49-F238E27FC236}">
                <a16:creationId xmlns:a16="http://schemas.microsoft.com/office/drawing/2014/main" id="{3B6069ED-9E7B-4C98-A633-F50F130E8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3157" y="2897736"/>
            <a:ext cx="5089864" cy="3159226"/>
          </a:xfrm>
          <a:prstGeom prst="rect">
            <a:avLst/>
          </a:prstGeom>
          <a:ln>
            <a:solidFill>
              <a:srgbClr val="3C3E40"/>
            </a:solidFill>
          </a:ln>
          <a:effectLst/>
        </p:spPr>
      </p:pic>
      <p:grpSp>
        <p:nvGrpSpPr>
          <p:cNvPr id="6" name="Group 5">
            <a:extLst>
              <a:ext uri="{FF2B5EF4-FFF2-40B4-BE49-F238E27FC236}">
                <a16:creationId xmlns:a16="http://schemas.microsoft.com/office/drawing/2014/main" id="{07A846FE-A84A-43A8-BD49-09D9CA1E41C8}"/>
              </a:ext>
            </a:extLst>
          </p:cNvPr>
          <p:cNvGrpSpPr/>
          <p:nvPr/>
        </p:nvGrpSpPr>
        <p:grpSpPr>
          <a:xfrm>
            <a:off x="5786894" y="6448065"/>
            <a:ext cx="618213" cy="400110"/>
            <a:chOff x="5843547" y="6448065"/>
            <a:chExt cx="618213" cy="400110"/>
          </a:xfrm>
        </p:grpSpPr>
        <p:sp>
          <p:nvSpPr>
            <p:cNvPr id="7" name="Double Brace 6">
              <a:extLst>
                <a:ext uri="{FF2B5EF4-FFF2-40B4-BE49-F238E27FC236}">
                  <a16:creationId xmlns:a16="http://schemas.microsoft.com/office/drawing/2014/main" id="{8EB98BC8-696C-4498-866E-8BE2818973A4}"/>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TextBox 7">
              <a:extLst>
                <a:ext uri="{FF2B5EF4-FFF2-40B4-BE49-F238E27FC236}">
                  <a16:creationId xmlns:a16="http://schemas.microsoft.com/office/drawing/2014/main" id="{B6EBD040-5111-4FF0-AC1F-C456192DD895}"/>
                </a:ext>
              </a:extLst>
            </p:cNvPr>
            <p:cNvSpPr txBox="1"/>
            <p:nvPr/>
          </p:nvSpPr>
          <p:spPr>
            <a:xfrm>
              <a:off x="5886884" y="6448065"/>
              <a:ext cx="544396" cy="400110"/>
            </a:xfrm>
            <a:prstGeom prst="rect">
              <a:avLst/>
            </a:prstGeom>
            <a:noFill/>
          </p:spPr>
          <p:txBody>
            <a:bodyPr wrap="square" rtlCol="0">
              <a:spAutoFit/>
            </a:bodyPr>
            <a:lstStyle/>
            <a:p>
              <a:pPr algn="ctr"/>
              <a:r>
                <a:rPr lang="fr-FR" sz="2000" dirty="0"/>
                <a:t>4</a:t>
              </a:r>
            </a:p>
          </p:txBody>
        </p:sp>
      </p:grpSp>
    </p:spTree>
    <p:extLst>
      <p:ext uri="{BB962C8B-B14F-4D97-AF65-F5344CB8AC3E}">
        <p14:creationId xmlns:p14="http://schemas.microsoft.com/office/powerpoint/2010/main" val="2620992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up)">
                                      <p:cBhvr>
                                        <p:cTn id="13" dur="500"/>
                                        <p:tgtEl>
                                          <p:spTgt spid="3">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up)">
                                      <p:cBhvr>
                                        <p:cTn id="16" dur="500"/>
                                        <p:tgtEl>
                                          <p:spTgt spid="3">
                                            <p:txEl>
                                              <p:pRg st="3" end="3"/>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up)">
                                      <p:cBhvr>
                                        <p:cTn id="19" dur="500"/>
                                        <p:tgtEl>
                                          <p:spTgt spid="3">
                                            <p:txEl>
                                              <p:pRg st="4" end="4"/>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up)">
                                      <p:cBhvr>
                                        <p:cTn id="22" dur="500"/>
                                        <p:tgtEl>
                                          <p:spTgt spid="3">
                                            <p:txEl>
                                              <p:pRg st="5" end="5"/>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up)">
                                      <p:cBhvr>
                                        <p:cTn id="25" dur="500"/>
                                        <p:tgtEl>
                                          <p:spTgt spid="3">
                                            <p:txEl>
                                              <p:pRg st="6" end="6"/>
                                            </p:txEl>
                                          </p:spTgt>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up)">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6315-3C1B-4956-865F-86845438AE92}"/>
              </a:ext>
            </a:extLst>
          </p:cNvPr>
          <p:cNvSpPr>
            <a:spLocks noGrp="1"/>
          </p:cNvSpPr>
          <p:nvPr>
            <p:ph type="title"/>
          </p:nvPr>
        </p:nvSpPr>
        <p:spPr>
          <a:xfrm>
            <a:off x="960000" y="720000"/>
            <a:ext cx="10272000" cy="752400"/>
          </a:xfrm>
        </p:spPr>
        <p:txBody>
          <a:bodyPr/>
          <a:lstStyle/>
          <a:p>
            <a:r>
              <a:rPr lang="fr-FR" dirty="0"/>
              <a:t>Problématique</a:t>
            </a:r>
            <a:r>
              <a:rPr lang="en-US" dirty="0"/>
              <a:t> &amp; Solution </a:t>
            </a:r>
          </a:p>
        </p:txBody>
      </p:sp>
      <p:sp>
        <p:nvSpPr>
          <p:cNvPr id="3" name="Text Placeholder 2">
            <a:extLst>
              <a:ext uri="{FF2B5EF4-FFF2-40B4-BE49-F238E27FC236}">
                <a16:creationId xmlns:a16="http://schemas.microsoft.com/office/drawing/2014/main" id="{328391C9-CCCE-43AF-B82F-BDB0A221869C}"/>
              </a:ext>
            </a:extLst>
          </p:cNvPr>
          <p:cNvSpPr>
            <a:spLocks noGrp="1"/>
          </p:cNvSpPr>
          <p:nvPr>
            <p:ph type="body" idx="4294967295"/>
          </p:nvPr>
        </p:nvSpPr>
        <p:spPr>
          <a:xfrm>
            <a:off x="1746984" y="4719423"/>
            <a:ext cx="8698033" cy="1640168"/>
          </a:xfrm>
        </p:spPr>
        <p:txBody>
          <a:bodyPr/>
          <a:lstStyle/>
          <a:p>
            <a:pPr marL="186262" indent="0" algn="ctr">
              <a:buNone/>
            </a:pPr>
            <a:r>
              <a:rPr lang="fr-FR" sz="2000" b="1" u="sng" dirty="0">
                <a:latin typeface="Segoe UI "/>
              </a:rPr>
              <a:t>Nos intérêts </a:t>
            </a:r>
          </a:p>
          <a:p>
            <a:pPr marL="186262" indent="0" algn="ctr">
              <a:buNone/>
            </a:pPr>
            <a:endParaRPr lang="fr-FR" sz="1800" b="1" dirty="0">
              <a:latin typeface="Segoe UI "/>
            </a:endParaRPr>
          </a:p>
          <a:p>
            <a:pPr marL="186262" indent="0" algn="ctr">
              <a:buNone/>
            </a:pPr>
            <a:r>
              <a:rPr lang="fr-FR" sz="1800" dirty="0">
                <a:latin typeface="Segoe UI "/>
              </a:rPr>
              <a:t>Développe un système </a:t>
            </a:r>
            <a:r>
              <a:rPr lang="fr-FR" sz="1800" b="1" dirty="0">
                <a:latin typeface="Segoe UI "/>
              </a:rPr>
              <a:t>Smart lighting </a:t>
            </a:r>
            <a:r>
              <a:rPr lang="fr-FR" sz="1800" dirty="0">
                <a:latin typeface="Segoe UI "/>
              </a:rPr>
              <a:t>qui assure l'efficacité énergétique</a:t>
            </a:r>
          </a:p>
          <a:p>
            <a:pPr marL="186262" indent="0" algn="ctr">
              <a:buNone/>
            </a:pPr>
            <a:endParaRPr lang="fr-FR" sz="1800" dirty="0">
              <a:latin typeface="Segoe UI "/>
            </a:endParaRPr>
          </a:p>
          <a:p>
            <a:pPr marL="186262" indent="0" algn="ctr">
              <a:buNone/>
            </a:pPr>
            <a:r>
              <a:rPr lang="fr-FR" sz="1800" dirty="0">
                <a:latin typeface="Segoe UI "/>
              </a:rPr>
              <a:t>Développe un </a:t>
            </a:r>
            <a:r>
              <a:rPr lang="fr-FR" sz="1800" b="1" dirty="0">
                <a:latin typeface="Segoe UI "/>
              </a:rPr>
              <a:t>Platform IoT</a:t>
            </a:r>
            <a:r>
              <a:rPr lang="fr-FR" sz="1800" dirty="0">
                <a:latin typeface="Segoe UI "/>
              </a:rPr>
              <a:t> simple à utiliser par les utilisateurs</a:t>
            </a:r>
            <a:endParaRPr lang="en-US" sz="1800" dirty="0">
              <a:latin typeface="Segoe UI "/>
            </a:endParaRPr>
          </a:p>
        </p:txBody>
      </p:sp>
      <p:pic>
        <p:nvPicPr>
          <p:cNvPr id="8" name="Picture 7">
            <a:extLst>
              <a:ext uri="{FF2B5EF4-FFF2-40B4-BE49-F238E27FC236}">
                <a16:creationId xmlns:a16="http://schemas.microsoft.com/office/drawing/2014/main" id="{05A34223-ACB7-4D3C-A162-68C10DD96EA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83003" y="1690143"/>
            <a:ext cx="5225990" cy="2937006"/>
          </a:xfrm>
          <a:prstGeom prst="rect">
            <a:avLst/>
          </a:prstGeom>
          <a:ln>
            <a:solidFill>
              <a:srgbClr val="3C3E40"/>
            </a:solidFill>
          </a:ln>
          <a:effectLst>
            <a:outerShdw blurRad="50800" dist="38100" dir="2700000" algn="tl" rotWithShape="0">
              <a:prstClr val="black">
                <a:alpha val="40000"/>
              </a:prstClr>
            </a:outerShdw>
          </a:effectLst>
        </p:spPr>
      </p:pic>
      <p:grpSp>
        <p:nvGrpSpPr>
          <p:cNvPr id="5" name="Group 4">
            <a:extLst>
              <a:ext uri="{FF2B5EF4-FFF2-40B4-BE49-F238E27FC236}">
                <a16:creationId xmlns:a16="http://schemas.microsoft.com/office/drawing/2014/main" id="{32DB3F17-CE05-4D9E-848B-3A4C929C4F73}"/>
              </a:ext>
            </a:extLst>
          </p:cNvPr>
          <p:cNvGrpSpPr/>
          <p:nvPr/>
        </p:nvGrpSpPr>
        <p:grpSpPr>
          <a:xfrm>
            <a:off x="5786894" y="6448065"/>
            <a:ext cx="618213" cy="400110"/>
            <a:chOff x="5843547" y="6448065"/>
            <a:chExt cx="618213" cy="400110"/>
          </a:xfrm>
        </p:grpSpPr>
        <p:sp>
          <p:nvSpPr>
            <p:cNvPr id="6" name="Double Brace 5">
              <a:extLst>
                <a:ext uri="{FF2B5EF4-FFF2-40B4-BE49-F238E27FC236}">
                  <a16:creationId xmlns:a16="http://schemas.microsoft.com/office/drawing/2014/main" id="{E67813D8-2D0A-4ABA-BA39-624C8A1216BA}"/>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D545CC7E-01C6-4C37-99D4-93187F80562B}"/>
                </a:ext>
              </a:extLst>
            </p:cNvPr>
            <p:cNvSpPr txBox="1"/>
            <p:nvPr/>
          </p:nvSpPr>
          <p:spPr>
            <a:xfrm>
              <a:off x="5886884" y="6448065"/>
              <a:ext cx="544396" cy="400110"/>
            </a:xfrm>
            <a:prstGeom prst="rect">
              <a:avLst/>
            </a:prstGeom>
            <a:noFill/>
          </p:spPr>
          <p:txBody>
            <a:bodyPr wrap="square" rtlCol="0">
              <a:spAutoFit/>
            </a:bodyPr>
            <a:lstStyle/>
            <a:p>
              <a:pPr algn="ctr"/>
              <a:r>
                <a:rPr lang="fr-FR" sz="2000" dirty="0"/>
                <a:t>5</a:t>
              </a:r>
            </a:p>
          </p:txBody>
        </p:sp>
      </p:grpSp>
    </p:spTree>
    <p:extLst>
      <p:ext uri="{BB962C8B-B14F-4D97-AF65-F5344CB8AC3E}">
        <p14:creationId xmlns:p14="http://schemas.microsoft.com/office/powerpoint/2010/main" val="1980964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par>
                          <p:cTn id="8" fill="hold">
                            <p:stCondLst>
                              <p:cond delay="4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3EF8B8-18C2-41ED-885A-811B7D7E7C11}"/>
              </a:ext>
            </a:extLst>
          </p:cNvPr>
          <p:cNvSpPr>
            <a:spLocks noGrp="1"/>
          </p:cNvSpPr>
          <p:nvPr>
            <p:ph type="subTitle" idx="1"/>
          </p:nvPr>
        </p:nvSpPr>
        <p:spPr/>
        <p:txBody>
          <a:bodyPr/>
          <a:lstStyle/>
          <a:p>
            <a:r>
              <a:rPr lang="en-US" dirty="0"/>
              <a:t>Architecture Générale</a:t>
            </a:r>
            <a:endParaRPr lang="fr-FR" dirty="0"/>
          </a:p>
        </p:txBody>
      </p:sp>
    </p:spTree>
    <p:extLst>
      <p:ext uri="{BB962C8B-B14F-4D97-AF65-F5344CB8AC3E}">
        <p14:creationId xmlns:p14="http://schemas.microsoft.com/office/powerpoint/2010/main" val="397775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E0CBF-6A30-4451-9BB9-7B46EF1BD665}"/>
              </a:ext>
            </a:extLst>
          </p:cNvPr>
          <p:cNvSpPr>
            <a:spLocks noGrp="1"/>
          </p:cNvSpPr>
          <p:nvPr>
            <p:ph type="title"/>
          </p:nvPr>
        </p:nvSpPr>
        <p:spPr/>
        <p:txBody>
          <a:bodyPr/>
          <a:lstStyle/>
          <a:p>
            <a:r>
              <a:rPr lang="fr-FR" dirty="0">
                <a:latin typeface="+mj-lt"/>
              </a:rPr>
              <a:t> </a:t>
            </a:r>
          </a:p>
        </p:txBody>
      </p:sp>
      <p:sp>
        <p:nvSpPr>
          <p:cNvPr id="3" name="Text Placeholder 2">
            <a:extLst>
              <a:ext uri="{FF2B5EF4-FFF2-40B4-BE49-F238E27FC236}">
                <a16:creationId xmlns:a16="http://schemas.microsoft.com/office/drawing/2014/main" id="{99B21FD0-B525-4D56-8C15-026EFBB24467}"/>
              </a:ext>
            </a:extLst>
          </p:cNvPr>
          <p:cNvSpPr>
            <a:spLocks noGrp="1"/>
          </p:cNvSpPr>
          <p:nvPr>
            <p:ph type="subTitle" idx="1"/>
          </p:nvPr>
        </p:nvSpPr>
        <p:spPr>
          <a:xfrm>
            <a:off x="960000" y="5569590"/>
            <a:ext cx="10272000" cy="472209"/>
          </a:xfrm>
        </p:spPr>
        <p:txBody>
          <a:bodyPr/>
          <a:lstStyle/>
          <a:p>
            <a:pPr marL="139700" indent="0">
              <a:buNone/>
            </a:pPr>
            <a:r>
              <a:rPr lang="fr-FR" sz="1800" b="1" dirty="0">
                <a:solidFill>
                  <a:srgbClr val="212121"/>
                </a:solidFill>
                <a:effectLst/>
                <a:latin typeface="Segoe UI "/>
                <a:ea typeface="Times New Roman" panose="02020603050405020304" pitchFamily="18" charset="0"/>
                <a:cs typeface="Times New Roman" panose="02020603050405020304" pitchFamily="18" charset="0"/>
              </a:rPr>
              <a:t>Prérequis des systèmes IoT -  Communication - Serveur - Base de données - Interface</a:t>
            </a:r>
            <a:r>
              <a:rPr lang="en-US" sz="1800" b="1" dirty="0">
                <a:solidFill>
                  <a:srgbClr val="212121"/>
                </a:solidFill>
                <a:latin typeface="Segoe UI "/>
                <a:ea typeface="Times New Roman" panose="02020603050405020304" pitchFamily="18" charset="0"/>
                <a:cs typeface="Times New Roman" panose="02020603050405020304" pitchFamily="18" charset="0"/>
              </a:rPr>
              <a:t> </a:t>
            </a:r>
            <a:endParaRPr lang="en-US" sz="1800" b="1" dirty="0">
              <a:solidFill>
                <a:srgbClr val="212121"/>
              </a:solidFill>
              <a:effectLst/>
              <a:latin typeface="Segoe UI "/>
              <a:ea typeface="Times New Roman" panose="02020603050405020304" pitchFamily="18" charset="0"/>
              <a:cs typeface="Times New Roman" panose="02020603050405020304" pitchFamily="18" charset="0"/>
            </a:endParaRPr>
          </a:p>
          <a:p>
            <a:pPr marL="139700" indent="0">
              <a:buNone/>
            </a:pPr>
            <a:endParaRPr lang="fr-FR" dirty="0">
              <a:solidFill>
                <a:srgbClr val="212121"/>
              </a:solidFill>
              <a:latin typeface="Segoe UI "/>
            </a:endParaRPr>
          </a:p>
        </p:txBody>
      </p:sp>
      <p:pic>
        <p:nvPicPr>
          <p:cNvPr id="7" name="Picture 6">
            <a:extLst>
              <a:ext uri="{FF2B5EF4-FFF2-40B4-BE49-F238E27FC236}">
                <a16:creationId xmlns:a16="http://schemas.microsoft.com/office/drawing/2014/main" id="{432B0ED7-0AC0-40F2-B938-261C0FBCF1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649" y="1600200"/>
            <a:ext cx="7124700" cy="3657600"/>
          </a:xfrm>
          <a:prstGeom prst="rect">
            <a:avLst/>
          </a:prstGeom>
        </p:spPr>
      </p:pic>
      <p:sp>
        <p:nvSpPr>
          <p:cNvPr id="6" name="Title 1">
            <a:extLst>
              <a:ext uri="{FF2B5EF4-FFF2-40B4-BE49-F238E27FC236}">
                <a16:creationId xmlns:a16="http://schemas.microsoft.com/office/drawing/2014/main" id="{C3B17D25-F6E1-480B-8A76-1A72D746BE9D}"/>
              </a:ext>
            </a:extLst>
          </p:cNvPr>
          <p:cNvSpPr txBox="1">
            <a:spLocks/>
          </p:cNvSpPr>
          <p:nvPr/>
        </p:nvSpPr>
        <p:spPr>
          <a:xfrm>
            <a:off x="1076889" y="720000"/>
            <a:ext cx="10272000" cy="75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eaLnBrk="1" hangingPunct="1">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eaLnBrk="1" hangingPunct="1">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eaLnBrk="1" hangingPunct="1">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eaLnBrk="1" hangingPunct="1">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eaLnBrk="1" hangingPunct="1">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eaLnBrk="1" hangingPunct="1">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eaLnBrk="1" hangingPunct="1">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eaLnBrk="1" hangingPunct="1">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pPr algn="ctr"/>
            <a:r>
              <a:rPr lang="en-US" sz="3000" dirty="0">
                <a:latin typeface="+mj-lt"/>
              </a:rPr>
              <a:t>Architecture Générale</a:t>
            </a:r>
            <a:endParaRPr lang="fr-FR" sz="3000" dirty="0">
              <a:latin typeface="+mj-lt"/>
            </a:endParaRPr>
          </a:p>
        </p:txBody>
      </p:sp>
      <p:grpSp>
        <p:nvGrpSpPr>
          <p:cNvPr id="8" name="Group 7">
            <a:extLst>
              <a:ext uri="{FF2B5EF4-FFF2-40B4-BE49-F238E27FC236}">
                <a16:creationId xmlns:a16="http://schemas.microsoft.com/office/drawing/2014/main" id="{2CA75302-20FB-4F66-9C62-0F65E33411E9}"/>
              </a:ext>
            </a:extLst>
          </p:cNvPr>
          <p:cNvGrpSpPr/>
          <p:nvPr/>
        </p:nvGrpSpPr>
        <p:grpSpPr>
          <a:xfrm>
            <a:off x="5786894" y="6457890"/>
            <a:ext cx="618213" cy="400110"/>
            <a:chOff x="5843547" y="6448065"/>
            <a:chExt cx="618213" cy="400110"/>
          </a:xfrm>
        </p:grpSpPr>
        <p:sp>
          <p:nvSpPr>
            <p:cNvPr id="9" name="Double Brace 8">
              <a:extLst>
                <a:ext uri="{FF2B5EF4-FFF2-40B4-BE49-F238E27FC236}">
                  <a16:creationId xmlns:a16="http://schemas.microsoft.com/office/drawing/2014/main" id="{2FA88DB3-217C-41BD-8933-C4ADF02E92D9}"/>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TextBox 9">
              <a:extLst>
                <a:ext uri="{FF2B5EF4-FFF2-40B4-BE49-F238E27FC236}">
                  <a16:creationId xmlns:a16="http://schemas.microsoft.com/office/drawing/2014/main" id="{5EE3F503-2266-4685-88AD-56CDC34F1B31}"/>
                </a:ext>
              </a:extLst>
            </p:cNvPr>
            <p:cNvSpPr txBox="1"/>
            <p:nvPr/>
          </p:nvSpPr>
          <p:spPr>
            <a:xfrm>
              <a:off x="5886884" y="6448065"/>
              <a:ext cx="544396" cy="400110"/>
            </a:xfrm>
            <a:prstGeom prst="rect">
              <a:avLst/>
            </a:prstGeom>
            <a:noFill/>
          </p:spPr>
          <p:txBody>
            <a:bodyPr wrap="square" rtlCol="0">
              <a:spAutoFit/>
            </a:bodyPr>
            <a:lstStyle/>
            <a:p>
              <a:pPr algn="ctr"/>
              <a:r>
                <a:rPr lang="fr-FR" sz="2000" dirty="0"/>
                <a:t>6</a:t>
              </a:r>
            </a:p>
          </p:txBody>
        </p:sp>
      </p:grpSp>
    </p:spTree>
    <p:extLst>
      <p:ext uri="{BB962C8B-B14F-4D97-AF65-F5344CB8AC3E}">
        <p14:creationId xmlns:p14="http://schemas.microsoft.com/office/powerpoint/2010/main" val="36946693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par>
                          <p:cTn id="8" fill="hold">
                            <p:stCondLst>
                              <p:cond delay="4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par>
                          <p:cTn id="12" fill="hold">
                            <p:stCondLst>
                              <p:cond delay="900"/>
                            </p:stCondLst>
                            <p:childTnLst>
                              <p:par>
                                <p:cTn id="13" presetID="22" presetClass="entr" presetSubtype="8"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3EF8B8-18C2-41ED-885A-811B7D7E7C11}"/>
              </a:ext>
            </a:extLst>
          </p:cNvPr>
          <p:cNvSpPr>
            <a:spLocks noGrp="1"/>
          </p:cNvSpPr>
          <p:nvPr>
            <p:ph type="subTitle" idx="1"/>
          </p:nvPr>
        </p:nvSpPr>
        <p:spPr/>
        <p:txBody>
          <a:bodyPr/>
          <a:lstStyle/>
          <a:p>
            <a:r>
              <a:rPr lang="en-US" dirty="0"/>
              <a:t>Les</a:t>
            </a:r>
            <a:r>
              <a:rPr lang="fr-FR" dirty="0"/>
              <a:t> Technologies &amp;</a:t>
            </a:r>
            <a:r>
              <a:rPr lang="en-US" dirty="0"/>
              <a:t> </a:t>
            </a:r>
            <a:r>
              <a:rPr lang="fr-FR" dirty="0"/>
              <a:t>Outils </a:t>
            </a:r>
            <a:r>
              <a:rPr lang="en-US" dirty="0"/>
              <a:t>de Development </a:t>
            </a:r>
          </a:p>
        </p:txBody>
      </p:sp>
    </p:spTree>
    <p:extLst>
      <p:ext uri="{BB962C8B-B14F-4D97-AF65-F5344CB8AC3E}">
        <p14:creationId xmlns:p14="http://schemas.microsoft.com/office/powerpoint/2010/main" val="456828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E46D2CD8-7573-4619-B75C-B1B5F49C3A49}"/>
              </a:ext>
            </a:extLst>
          </p:cNvPr>
          <p:cNvSpPr txBox="1">
            <a:spLocks/>
          </p:cNvSpPr>
          <p:nvPr/>
        </p:nvSpPr>
        <p:spPr>
          <a:xfrm>
            <a:off x="960000" y="720000"/>
            <a:ext cx="10272000" cy="7524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3000" dirty="0">
              <a:solidFill>
                <a:schemeClr val="tx2"/>
              </a:solidFill>
            </a:endParaRPr>
          </a:p>
        </p:txBody>
      </p:sp>
      <p:grpSp>
        <p:nvGrpSpPr>
          <p:cNvPr id="14" name="Group 13">
            <a:extLst>
              <a:ext uri="{FF2B5EF4-FFF2-40B4-BE49-F238E27FC236}">
                <a16:creationId xmlns:a16="http://schemas.microsoft.com/office/drawing/2014/main" id="{2973CC04-BBB6-4012-9D30-BACD9A575AF1}"/>
              </a:ext>
            </a:extLst>
          </p:cNvPr>
          <p:cNvGrpSpPr/>
          <p:nvPr/>
        </p:nvGrpSpPr>
        <p:grpSpPr>
          <a:xfrm>
            <a:off x="560048" y="1867789"/>
            <a:ext cx="3079866" cy="3732226"/>
            <a:chOff x="836679" y="1961590"/>
            <a:chExt cx="2466367" cy="3139100"/>
          </a:xfrm>
        </p:grpSpPr>
        <p:grpSp>
          <p:nvGrpSpPr>
            <p:cNvPr id="7" name="Group 6">
              <a:extLst>
                <a:ext uri="{FF2B5EF4-FFF2-40B4-BE49-F238E27FC236}">
                  <a16:creationId xmlns:a16="http://schemas.microsoft.com/office/drawing/2014/main" id="{F0C7BF6D-9C86-4A31-8F76-33F82887B012}"/>
                </a:ext>
              </a:extLst>
            </p:cNvPr>
            <p:cNvGrpSpPr/>
            <p:nvPr/>
          </p:nvGrpSpPr>
          <p:grpSpPr>
            <a:xfrm>
              <a:off x="836679" y="2711001"/>
              <a:ext cx="2466367" cy="2389689"/>
              <a:chOff x="836679" y="2711001"/>
              <a:chExt cx="2466367" cy="2389689"/>
            </a:xfrm>
          </p:grpSpPr>
          <p:pic>
            <p:nvPicPr>
              <p:cNvPr id="5" name="Picture 4">
                <a:extLst>
                  <a:ext uri="{FF2B5EF4-FFF2-40B4-BE49-F238E27FC236}">
                    <a16:creationId xmlns:a16="http://schemas.microsoft.com/office/drawing/2014/main" id="{790D1011-D06B-492C-8583-BE475803F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956" y="2711001"/>
                <a:ext cx="1309090" cy="1080000"/>
              </a:xfrm>
              <a:prstGeom prst="rect">
                <a:avLst/>
              </a:prstGeom>
            </p:spPr>
          </p:pic>
          <p:pic>
            <p:nvPicPr>
              <p:cNvPr id="9" name="Picture 8">
                <a:extLst>
                  <a:ext uri="{FF2B5EF4-FFF2-40B4-BE49-F238E27FC236}">
                    <a16:creationId xmlns:a16="http://schemas.microsoft.com/office/drawing/2014/main" id="{E4602592-B1B1-46C8-AA0F-EB2152460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79" y="2711001"/>
                <a:ext cx="1080000" cy="1080000"/>
              </a:xfrm>
              <a:prstGeom prst="rect">
                <a:avLst/>
              </a:prstGeom>
            </p:spPr>
          </p:pic>
          <p:pic>
            <p:nvPicPr>
              <p:cNvPr id="15" name="Picture 14">
                <a:extLst>
                  <a:ext uri="{FF2B5EF4-FFF2-40B4-BE49-F238E27FC236}">
                    <a16:creationId xmlns:a16="http://schemas.microsoft.com/office/drawing/2014/main" id="{D782CD23-E254-476C-B330-CAFAF4844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3955" y="4020690"/>
                <a:ext cx="1080000" cy="1080000"/>
              </a:xfrm>
              <a:prstGeom prst="rect">
                <a:avLst/>
              </a:prstGeom>
            </p:spPr>
          </p:pic>
        </p:grpSp>
        <p:sp>
          <p:nvSpPr>
            <p:cNvPr id="4" name="TextBox 3">
              <a:extLst>
                <a:ext uri="{FF2B5EF4-FFF2-40B4-BE49-F238E27FC236}">
                  <a16:creationId xmlns:a16="http://schemas.microsoft.com/office/drawing/2014/main" id="{8C1D3289-8B13-4FEE-8DC0-66599E81CE70}"/>
                </a:ext>
              </a:extLst>
            </p:cNvPr>
            <p:cNvSpPr txBox="1"/>
            <p:nvPr/>
          </p:nvSpPr>
          <p:spPr>
            <a:xfrm>
              <a:off x="917010" y="1961590"/>
              <a:ext cx="1999337" cy="506999"/>
            </a:xfrm>
            <a:prstGeom prst="rect">
              <a:avLst/>
            </a:prstGeom>
            <a:noFill/>
          </p:spPr>
          <p:txBody>
            <a:bodyPr wrap="square" rtlCol="0">
              <a:spAutoFit/>
            </a:bodyPr>
            <a:lstStyle/>
            <a:p>
              <a:pPr algn="ctr"/>
              <a:r>
                <a:rPr lang="fr-FR" sz="2000" b="1" dirty="0">
                  <a:latin typeface="+mn-lt"/>
                </a:rPr>
                <a:t>Front end </a:t>
              </a:r>
            </a:p>
          </p:txBody>
        </p:sp>
      </p:grpSp>
      <p:grpSp>
        <p:nvGrpSpPr>
          <p:cNvPr id="13" name="Group 12">
            <a:extLst>
              <a:ext uri="{FF2B5EF4-FFF2-40B4-BE49-F238E27FC236}">
                <a16:creationId xmlns:a16="http://schemas.microsoft.com/office/drawing/2014/main" id="{627CE7D8-E9DE-40F4-A09E-BFFADB23E673}"/>
              </a:ext>
            </a:extLst>
          </p:cNvPr>
          <p:cNvGrpSpPr/>
          <p:nvPr/>
        </p:nvGrpSpPr>
        <p:grpSpPr>
          <a:xfrm>
            <a:off x="4104444" y="2470584"/>
            <a:ext cx="3372210" cy="2327776"/>
            <a:chOff x="4086995" y="2585420"/>
            <a:chExt cx="3059825" cy="1795828"/>
          </a:xfrm>
        </p:grpSpPr>
        <p:grpSp>
          <p:nvGrpSpPr>
            <p:cNvPr id="8" name="Group 7">
              <a:extLst>
                <a:ext uri="{FF2B5EF4-FFF2-40B4-BE49-F238E27FC236}">
                  <a16:creationId xmlns:a16="http://schemas.microsoft.com/office/drawing/2014/main" id="{0CAF8411-4600-4A0A-985E-227DE7CAFE54}"/>
                </a:ext>
              </a:extLst>
            </p:cNvPr>
            <p:cNvGrpSpPr/>
            <p:nvPr/>
          </p:nvGrpSpPr>
          <p:grpSpPr>
            <a:xfrm>
              <a:off x="4086995" y="3251001"/>
              <a:ext cx="3059825" cy="1130247"/>
              <a:chOff x="4086995" y="3251001"/>
              <a:chExt cx="3059825" cy="1130247"/>
            </a:xfrm>
          </p:grpSpPr>
          <p:pic>
            <p:nvPicPr>
              <p:cNvPr id="3" name="Picture 2">
                <a:extLst>
                  <a:ext uri="{FF2B5EF4-FFF2-40B4-BE49-F238E27FC236}">
                    <a16:creationId xmlns:a16="http://schemas.microsoft.com/office/drawing/2014/main" id="{DBDADC83-1D5B-4A47-9F41-CC3373CB6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6995" y="3301248"/>
                <a:ext cx="1038866" cy="1080000"/>
              </a:xfrm>
              <a:prstGeom prst="rect">
                <a:avLst/>
              </a:prstGeom>
            </p:spPr>
          </p:pic>
          <p:pic>
            <p:nvPicPr>
              <p:cNvPr id="11" name="Picture 10">
                <a:extLst>
                  <a:ext uri="{FF2B5EF4-FFF2-40B4-BE49-F238E27FC236}">
                    <a16:creationId xmlns:a16="http://schemas.microsoft.com/office/drawing/2014/main" id="{3AD6F6DF-BF99-4199-824B-48FD7C0911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9373" y="3251001"/>
                <a:ext cx="1727447" cy="1080000"/>
              </a:xfrm>
              <a:prstGeom prst="rect">
                <a:avLst/>
              </a:prstGeom>
            </p:spPr>
          </p:pic>
        </p:grpSp>
        <p:sp>
          <p:nvSpPr>
            <p:cNvPr id="16" name="TextBox 15">
              <a:extLst>
                <a:ext uri="{FF2B5EF4-FFF2-40B4-BE49-F238E27FC236}">
                  <a16:creationId xmlns:a16="http://schemas.microsoft.com/office/drawing/2014/main" id="{CBEA1F18-7CE2-4B27-AD94-8F9869BB6542}"/>
                </a:ext>
              </a:extLst>
            </p:cNvPr>
            <p:cNvSpPr txBox="1"/>
            <p:nvPr/>
          </p:nvSpPr>
          <p:spPr>
            <a:xfrm>
              <a:off x="4392247" y="2585420"/>
              <a:ext cx="2577740" cy="506999"/>
            </a:xfrm>
            <a:prstGeom prst="rect">
              <a:avLst/>
            </a:prstGeom>
            <a:noFill/>
          </p:spPr>
          <p:txBody>
            <a:bodyPr wrap="square" rtlCol="0">
              <a:spAutoFit/>
            </a:bodyPr>
            <a:lstStyle/>
            <a:p>
              <a:pPr algn="ctr"/>
              <a:r>
                <a:rPr lang="fr-FR" sz="2000" b="1" dirty="0">
                  <a:latin typeface="+mn-lt"/>
                </a:rPr>
                <a:t>Back end </a:t>
              </a:r>
            </a:p>
          </p:txBody>
        </p:sp>
      </p:grpSp>
      <p:grpSp>
        <p:nvGrpSpPr>
          <p:cNvPr id="28" name="Group 27">
            <a:extLst>
              <a:ext uri="{FF2B5EF4-FFF2-40B4-BE49-F238E27FC236}">
                <a16:creationId xmlns:a16="http://schemas.microsoft.com/office/drawing/2014/main" id="{B29322C9-150E-43CC-B2CA-0DAE4D463263}"/>
              </a:ext>
            </a:extLst>
          </p:cNvPr>
          <p:cNvGrpSpPr/>
          <p:nvPr/>
        </p:nvGrpSpPr>
        <p:grpSpPr>
          <a:xfrm>
            <a:off x="8082714" y="1686757"/>
            <a:ext cx="3113974" cy="3750178"/>
            <a:chOff x="7853184" y="1653861"/>
            <a:chExt cx="3160657" cy="4159454"/>
          </a:xfrm>
        </p:grpSpPr>
        <p:grpSp>
          <p:nvGrpSpPr>
            <p:cNvPr id="10" name="Group 9">
              <a:extLst>
                <a:ext uri="{FF2B5EF4-FFF2-40B4-BE49-F238E27FC236}">
                  <a16:creationId xmlns:a16="http://schemas.microsoft.com/office/drawing/2014/main" id="{5B8C1B4E-19D3-4804-BDAB-271530C104A4}"/>
                </a:ext>
              </a:extLst>
            </p:cNvPr>
            <p:cNvGrpSpPr/>
            <p:nvPr/>
          </p:nvGrpSpPr>
          <p:grpSpPr>
            <a:xfrm>
              <a:off x="7853184" y="2045215"/>
              <a:ext cx="3160657" cy="3768100"/>
              <a:chOff x="7853184" y="2045215"/>
              <a:chExt cx="3160657" cy="3768100"/>
            </a:xfrm>
          </p:grpSpPr>
          <p:pic>
            <p:nvPicPr>
              <p:cNvPr id="17" name="Picture 16">
                <a:extLst>
                  <a:ext uri="{FF2B5EF4-FFF2-40B4-BE49-F238E27FC236}">
                    <a16:creationId xmlns:a16="http://schemas.microsoft.com/office/drawing/2014/main" id="{AD06726D-68FF-4783-B852-A8FF60F5B9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4547" y="4733315"/>
                <a:ext cx="1080000" cy="1080000"/>
              </a:xfrm>
              <a:prstGeom prst="rect">
                <a:avLst/>
              </a:prstGeom>
            </p:spPr>
          </p:pic>
          <p:pic>
            <p:nvPicPr>
              <p:cNvPr id="19" name="Picture 18">
                <a:extLst>
                  <a:ext uri="{FF2B5EF4-FFF2-40B4-BE49-F238E27FC236}">
                    <a16:creationId xmlns:a16="http://schemas.microsoft.com/office/drawing/2014/main" id="{EB0BD87A-A0BE-446C-A3D6-F61495D459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1360" y="2045215"/>
                <a:ext cx="1080000" cy="1080000"/>
              </a:xfrm>
              <a:prstGeom prst="rect">
                <a:avLst/>
              </a:prstGeom>
            </p:spPr>
          </p:pic>
          <p:pic>
            <p:nvPicPr>
              <p:cNvPr id="21" name="Picture 20">
                <a:extLst>
                  <a:ext uri="{FF2B5EF4-FFF2-40B4-BE49-F238E27FC236}">
                    <a16:creationId xmlns:a16="http://schemas.microsoft.com/office/drawing/2014/main" id="{44523BC5-BD55-4B44-AC45-1CA34C4F87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33841" y="4733315"/>
                <a:ext cx="1080000" cy="1080000"/>
              </a:xfrm>
              <a:prstGeom prst="rect">
                <a:avLst/>
              </a:prstGeom>
            </p:spPr>
          </p:pic>
          <p:pic>
            <p:nvPicPr>
              <p:cNvPr id="23" name="Picture 22">
                <a:extLst>
                  <a:ext uri="{FF2B5EF4-FFF2-40B4-BE49-F238E27FC236}">
                    <a16:creationId xmlns:a16="http://schemas.microsoft.com/office/drawing/2014/main" id="{2D5A6B58-29AC-4683-A270-65D8C4FD7B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18045" y="3377604"/>
                <a:ext cx="1080000" cy="1080000"/>
              </a:xfrm>
              <a:prstGeom prst="rect">
                <a:avLst/>
              </a:prstGeom>
            </p:spPr>
          </p:pic>
          <p:pic>
            <p:nvPicPr>
              <p:cNvPr id="25" name="Picture 24">
                <a:extLst>
                  <a:ext uri="{FF2B5EF4-FFF2-40B4-BE49-F238E27FC236}">
                    <a16:creationId xmlns:a16="http://schemas.microsoft.com/office/drawing/2014/main" id="{22EC450B-B517-4E6C-92E2-20814899ACEB}"/>
                  </a:ext>
                </a:extLst>
              </p:cNvPr>
              <p:cNvPicPr>
                <a:picLocks noChangeAspect="1"/>
              </p:cNvPicPr>
              <p:nvPr/>
            </p:nvPicPr>
            <p:blipFill rotWithShape="1">
              <a:blip r:embed="rId11">
                <a:extLst>
                  <a:ext uri="{28A0092B-C50C-407E-A947-70E740481C1C}">
                    <a14:useLocalDpi xmlns:a14="http://schemas.microsoft.com/office/drawing/2010/main" val="0"/>
                  </a:ext>
                </a:extLst>
              </a:blip>
              <a:srcRect l="20207" t="10477" r="19324" b="5385"/>
              <a:stretch/>
            </p:blipFill>
            <p:spPr>
              <a:xfrm>
                <a:off x="7853184" y="2261145"/>
                <a:ext cx="1283615" cy="1080000"/>
              </a:xfrm>
              <a:prstGeom prst="rect">
                <a:avLst/>
              </a:prstGeom>
            </p:spPr>
          </p:pic>
        </p:grpSp>
        <p:sp>
          <p:nvSpPr>
            <p:cNvPr id="18" name="TextBox 17">
              <a:extLst>
                <a:ext uri="{FF2B5EF4-FFF2-40B4-BE49-F238E27FC236}">
                  <a16:creationId xmlns:a16="http://schemas.microsoft.com/office/drawing/2014/main" id="{3F1A62FA-3130-47B5-ACBB-7608D96569C8}"/>
                </a:ext>
              </a:extLst>
            </p:cNvPr>
            <p:cNvSpPr txBox="1"/>
            <p:nvPr/>
          </p:nvSpPr>
          <p:spPr>
            <a:xfrm>
              <a:off x="8738976" y="1653861"/>
              <a:ext cx="1492269" cy="506999"/>
            </a:xfrm>
            <a:prstGeom prst="rect">
              <a:avLst/>
            </a:prstGeom>
            <a:noFill/>
          </p:spPr>
          <p:txBody>
            <a:bodyPr wrap="square" rtlCol="0">
              <a:spAutoFit/>
            </a:bodyPr>
            <a:lstStyle/>
            <a:p>
              <a:pPr algn="ctr"/>
              <a:r>
                <a:rPr lang="fr-FR" sz="2000" b="1" dirty="0">
                  <a:latin typeface="+mn-lt"/>
                </a:rPr>
                <a:t>Outils </a:t>
              </a:r>
            </a:p>
          </p:txBody>
        </p:sp>
      </p:grpSp>
      <p:sp>
        <p:nvSpPr>
          <p:cNvPr id="6" name="Title 5">
            <a:extLst>
              <a:ext uri="{FF2B5EF4-FFF2-40B4-BE49-F238E27FC236}">
                <a16:creationId xmlns:a16="http://schemas.microsoft.com/office/drawing/2014/main" id="{8ED52ECE-195F-40D2-88BC-11A0907E2B09}"/>
              </a:ext>
            </a:extLst>
          </p:cNvPr>
          <p:cNvSpPr>
            <a:spLocks noGrp="1"/>
          </p:cNvSpPr>
          <p:nvPr>
            <p:ph type="title"/>
          </p:nvPr>
        </p:nvSpPr>
        <p:spPr/>
        <p:txBody>
          <a:bodyPr/>
          <a:lstStyle/>
          <a:p>
            <a:r>
              <a:rPr lang="en-US" dirty="0"/>
              <a:t>Les</a:t>
            </a:r>
            <a:r>
              <a:rPr lang="fr-FR" dirty="0"/>
              <a:t> Technologies &amp;</a:t>
            </a:r>
            <a:r>
              <a:rPr lang="en-US" dirty="0"/>
              <a:t> </a:t>
            </a:r>
            <a:r>
              <a:rPr lang="fr-FR" dirty="0"/>
              <a:t>Outils </a:t>
            </a:r>
            <a:r>
              <a:rPr lang="en-US" dirty="0"/>
              <a:t>de Development </a:t>
            </a:r>
          </a:p>
        </p:txBody>
      </p:sp>
      <p:grpSp>
        <p:nvGrpSpPr>
          <p:cNvPr id="24" name="Group 23">
            <a:extLst>
              <a:ext uri="{FF2B5EF4-FFF2-40B4-BE49-F238E27FC236}">
                <a16:creationId xmlns:a16="http://schemas.microsoft.com/office/drawing/2014/main" id="{A3B9E187-2417-4238-8444-816407EEE988}"/>
              </a:ext>
            </a:extLst>
          </p:cNvPr>
          <p:cNvGrpSpPr/>
          <p:nvPr/>
        </p:nvGrpSpPr>
        <p:grpSpPr>
          <a:xfrm>
            <a:off x="5786893" y="6457890"/>
            <a:ext cx="618213" cy="400110"/>
            <a:chOff x="5843547" y="6448065"/>
            <a:chExt cx="618213" cy="400110"/>
          </a:xfrm>
        </p:grpSpPr>
        <p:sp>
          <p:nvSpPr>
            <p:cNvPr id="27" name="Double Brace 26">
              <a:extLst>
                <a:ext uri="{FF2B5EF4-FFF2-40B4-BE49-F238E27FC236}">
                  <a16:creationId xmlns:a16="http://schemas.microsoft.com/office/drawing/2014/main" id="{4F5BA4CE-0024-4694-9777-65A204A998E8}"/>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TextBox 28">
              <a:extLst>
                <a:ext uri="{FF2B5EF4-FFF2-40B4-BE49-F238E27FC236}">
                  <a16:creationId xmlns:a16="http://schemas.microsoft.com/office/drawing/2014/main" id="{8D22812D-099C-442D-965B-1D4950A6FFF4}"/>
                </a:ext>
              </a:extLst>
            </p:cNvPr>
            <p:cNvSpPr txBox="1"/>
            <p:nvPr/>
          </p:nvSpPr>
          <p:spPr>
            <a:xfrm>
              <a:off x="5886884" y="6448065"/>
              <a:ext cx="544396" cy="400110"/>
            </a:xfrm>
            <a:prstGeom prst="rect">
              <a:avLst/>
            </a:prstGeom>
            <a:noFill/>
          </p:spPr>
          <p:txBody>
            <a:bodyPr wrap="square" rtlCol="0">
              <a:spAutoFit/>
            </a:bodyPr>
            <a:lstStyle/>
            <a:p>
              <a:pPr algn="ctr"/>
              <a:r>
                <a:rPr lang="fr-FR" sz="2000" dirty="0"/>
                <a:t>7</a:t>
              </a:r>
            </a:p>
          </p:txBody>
        </p:sp>
      </p:grpSp>
    </p:spTree>
    <p:extLst>
      <p:ext uri="{BB962C8B-B14F-4D97-AF65-F5344CB8AC3E}">
        <p14:creationId xmlns:p14="http://schemas.microsoft.com/office/powerpoint/2010/main" val="240248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22" presetClass="entr" presetSubtype="1"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500"/>
                                        <p:tgtEl>
                                          <p:spTgt spid="2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3EF8B8-18C2-41ED-885A-811B7D7E7C11}"/>
              </a:ext>
            </a:extLst>
          </p:cNvPr>
          <p:cNvSpPr>
            <a:spLocks noGrp="1"/>
          </p:cNvSpPr>
          <p:nvPr>
            <p:ph type="subTitle" idx="1"/>
          </p:nvPr>
        </p:nvSpPr>
        <p:spPr/>
        <p:txBody>
          <a:bodyPr/>
          <a:lstStyle/>
          <a:p>
            <a:pPr algn="ctr"/>
            <a:r>
              <a:rPr lang="fr-FR" sz="5000" noProof="1"/>
              <a:t>Modélisation</a:t>
            </a:r>
            <a:endParaRPr lang="en-US" sz="5000" dirty="0"/>
          </a:p>
        </p:txBody>
      </p:sp>
    </p:spTree>
    <p:extLst>
      <p:ext uri="{BB962C8B-B14F-4D97-AF65-F5344CB8AC3E}">
        <p14:creationId xmlns:p14="http://schemas.microsoft.com/office/powerpoint/2010/main" val="86026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92BDA-10F3-4489-9712-726B55420872}"/>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75" t="2311" r="2040" b="5066"/>
          <a:stretch/>
        </p:blipFill>
        <p:spPr>
          <a:xfrm>
            <a:off x="1796249" y="1363198"/>
            <a:ext cx="8599502" cy="5037128"/>
          </a:xfrm>
          <a:prstGeom prst="rect">
            <a:avLst/>
          </a:prstGeom>
        </p:spPr>
      </p:pic>
      <p:sp>
        <p:nvSpPr>
          <p:cNvPr id="2" name="Title 1">
            <a:extLst>
              <a:ext uri="{FF2B5EF4-FFF2-40B4-BE49-F238E27FC236}">
                <a16:creationId xmlns:a16="http://schemas.microsoft.com/office/drawing/2014/main" id="{06DE132D-B74C-49CB-8A99-10C1F5D3F086}"/>
              </a:ext>
            </a:extLst>
          </p:cNvPr>
          <p:cNvSpPr>
            <a:spLocks noGrp="1"/>
          </p:cNvSpPr>
          <p:nvPr>
            <p:ph type="title"/>
          </p:nvPr>
        </p:nvSpPr>
        <p:spPr/>
        <p:txBody>
          <a:bodyPr/>
          <a:lstStyle/>
          <a:p>
            <a:r>
              <a:rPr lang="fr-FR" dirty="0"/>
              <a:t>UML - Diagramme de Cas d’utilisation </a:t>
            </a:r>
          </a:p>
        </p:txBody>
      </p:sp>
      <p:grpSp>
        <p:nvGrpSpPr>
          <p:cNvPr id="4" name="Group 3">
            <a:extLst>
              <a:ext uri="{FF2B5EF4-FFF2-40B4-BE49-F238E27FC236}">
                <a16:creationId xmlns:a16="http://schemas.microsoft.com/office/drawing/2014/main" id="{17777FD1-47B0-4C5D-BF84-D9EE7AFD3080}"/>
              </a:ext>
            </a:extLst>
          </p:cNvPr>
          <p:cNvGrpSpPr/>
          <p:nvPr/>
        </p:nvGrpSpPr>
        <p:grpSpPr>
          <a:xfrm>
            <a:off x="5786893" y="6457890"/>
            <a:ext cx="618213" cy="400110"/>
            <a:chOff x="5843547" y="6448065"/>
            <a:chExt cx="618213" cy="400110"/>
          </a:xfrm>
        </p:grpSpPr>
        <p:sp>
          <p:nvSpPr>
            <p:cNvPr id="5" name="Double Brace 4">
              <a:extLst>
                <a:ext uri="{FF2B5EF4-FFF2-40B4-BE49-F238E27FC236}">
                  <a16:creationId xmlns:a16="http://schemas.microsoft.com/office/drawing/2014/main" id="{BEF50E22-D731-45B6-8E37-E6F412937DEB}"/>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extBox 5">
              <a:extLst>
                <a:ext uri="{FF2B5EF4-FFF2-40B4-BE49-F238E27FC236}">
                  <a16:creationId xmlns:a16="http://schemas.microsoft.com/office/drawing/2014/main" id="{27FB402F-BA4B-4929-A388-B9EBDEB07C2A}"/>
                </a:ext>
              </a:extLst>
            </p:cNvPr>
            <p:cNvSpPr txBox="1"/>
            <p:nvPr/>
          </p:nvSpPr>
          <p:spPr>
            <a:xfrm>
              <a:off x="5886884" y="6448065"/>
              <a:ext cx="544396" cy="400110"/>
            </a:xfrm>
            <a:prstGeom prst="rect">
              <a:avLst/>
            </a:prstGeom>
            <a:noFill/>
          </p:spPr>
          <p:txBody>
            <a:bodyPr wrap="square" rtlCol="0">
              <a:spAutoFit/>
            </a:bodyPr>
            <a:lstStyle/>
            <a:p>
              <a:pPr algn="ctr"/>
              <a:r>
                <a:rPr lang="fr-FR" sz="2000" dirty="0"/>
                <a:t>8</a:t>
              </a:r>
            </a:p>
          </p:txBody>
        </p:sp>
      </p:grpSp>
    </p:spTree>
    <p:extLst>
      <p:ext uri="{BB962C8B-B14F-4D97-AF65-F5344CB8AC3E}">
        <p14:creationId xmlns:p14="http://schemas.microsoft.com/office/powerpoint/2010/main" val="25798573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722B03-14A4-4171-ADDA-7ABD29983B97}"/>
              </a:ext>
            </a:extLst>
          </p:cNvPr>
          <p:cNvPicPr>
            <a:picLocks noChangeAspect="1"/>
          </p:cNvPicPr>
          <p:nvPr/>
        </p:nvPicPr>
        <p:blipFill>
          <a:blip r:embed="rId2">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643233" y="1238434"/>
            <a:ext cx="8905534" cy="5126856"/>
          </a:xfrm>
          <a:prstGeom prst="rect">
            <a:avLst/>
          </a:prstGeom>
          <a:effectLst/>
        </p:spPr>
      </p:pic>
      <p:sp>
        <p:nvSpPr>
          <p:cNvPr id="2" name="Title 1">
            <a:extLst>
              <a:ext uri="{FF2B5EF4-FFF2-40B4-BE49-F238E27FC236}">
                <a16:creationId xmlns:a16="http://schemas.microsoft.com/office/drawing/2014/main" id="{DFA9DA15-D199-408F-8E41-68F81E03BAF2}"/>
              </a:ext>
            </a:extLst>
          </p:cNvPr>
          <p:cNvSpPr>
            <a:spLocks noGrp="1"/>
          </p:cNvSpPr>
          <p:nvPr>
            <p:ph type="title"/>
          </p:nvPr>
        </p:nvSpPr>
        <p:spPr>
          <a:xfrm>
            <a:off x="960000" y="707975"/>
            <a:ext cx="10272000" cy="530459"/>
          </a:xfrm>
        </p:spPr>
        <p:txBody>
          <a:bodyPr/>
          <a:lstStyle/>
          <a:p>
            <a:r>
              <a:rPr lang="fr-FR" dirty="0"/>
              <a:t>UML - Diagramme de Class</a:t>
            </a:r>
          </a:p>
        </p:txBody>
      </p:sp>
      <p:grpSp>
        <p:nvGrpSpPr>
          <p:cNvPr id="5" name="Group 4">
            <a:extLst>
              <a:ext uri="{FF2B5EF4-FFF2-40B4-BE49-F238E27FC236}">
                <a16:creationId xmlns:a16="http://schemas.microsoft.com/office/drawing/2014/main" id="{8316F39C-4C10-4B75-873E-D9965A8E3DDE}"/>
              </a:ext>
            </a:extLst>
          </p:cNvPr>
          <p:cNvGrpSpPr/>
          <p:nvPr/>
        </p:nvGrpSpPr>
        <p:grpSpPr>
          <a:xfrm>
            <a:off x="5786894" y="6448065"/>
            <a:ext cx="618213" cy="400110"/>
            <a:chOff x="5843547" y="6448065"/>
            <a:chExt cx="618213" cy="400110"/>
          </a:xfrm>
        </p:grpSpPr>
        <p:sp>
          <p:nvSpPr>
            <p:cNvPr id="6" name="Double Brace 5">
              <a:extLst>
                <a:ext uri="{FF2B5EF4-FFF2-40B4-BE49-F238E27FC236}">
                  <a16:creationId xmlns:a16="http://schemas.microsoft.com/office/drawing/2014/main" id="{4EB622B4-B36A-4299-A9D7-CAC4B71B2F0D}"/>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B360ECE8-C991-47E3-B498-E34EA8F701DB}"/>
                </a:ext>
              </a:extLst>
            </p:cNvPr>
            <p:cNvSpPr txBox="1"/>
            <p:nvPr/>
          </p:nvSpPr>
          <p:spPr>
            <a:xfrm>
              <a:off x="5886884" y="6448065"/>
              <a:ext cx="544396" cy="400110"/>
            </a:xfrm>
            <a:prstGeom prst="rect">
              <a:avLst/>
            </a:prstGeom>
            <a:noFill/>
          </p:spPr>
          <p:txBody>
            <a:bodyPr wrap="square" rtlCol="0">
              <a:spAutoFit/>
            </a:bodyPr>
            <a:lstStyle/>
            <a:p>
              <a:pPr algn="ctr"/>
              <a:r>
                <a:rPr lang="fr-FR" sz="2000" dirty="0"/>
                <a:t>9</a:t>
              </a:r>
            </a:p>
          </p:txBody>
        </p:sp>
      </p:grpSp>
    </p:spTree>
    <p:extLst>
      <p:ext uri="{BB962C8B-B14F-4D97-AF65-F5344CB8AC3E}">
        <p14:creationId xmlns:p14="http://schemas.microsoft.com/office/powerpoint/2010/main" val="1462411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BACB6-0C4C-4F7B-A5AA-C458C5D15583}"/>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894" b="664"/>
          <a:stretch/>
        </p:blipFill>
        <p:spPr>
          <a:xfrm>
            <a:off x="2787588" y="1367161"/>
            <a:ext cx="6616824" cy="4940428"/>
          </a:xfrm>
          <a:prstGeom prst="rect">
            <a:avLst/>
          </a:prstGeom>
          <a:effectLst/>
        </p:spPr>
      </p:pic>
      <p:sp>
        <p:nvSpPr>
          <p:cNvPr id="2" name="Title 1">
            <a:extLst>
              <a:ext uri="{FF2B5EF4-FFF2-40B4-BE49-F238E27FC236}">
                <a16:creationId xmlns:a16="http://schemas.microsoft.com/office/drawing/2014/main" id="{85C69318-4114-4FED-8434-81FEE3F4DD74}"/>
              </a:ext>
            </a:extLst>
          </p:cNvPr>
          <p:cNvSpPr>
            <a:spLocks noGrp="1"/>
          </p:cNvSpPr>
          <p:nvPr>
            <p:ph type="title"/>
          </p:nvPr>
        </p:nvSpPr>
        <p:spPr/>
        <p:txBody>
          <a:bodyPr/>
          <a:lstStyle/>
          <a:p>
            <a:r>
              <a:rPr lang="fr-FR" dirty="0"/>
              <a:t>UML-Diagramme de Séquences</a:t>
            </a:r>
          </a:p>
        </p:txBody>
      </p:sp>
      <p:grpSp>
        <p:nvGrpSpPr>
          <p:cNvPr id="4" name="Group 3">
            <a:extLst>
              <a:ext uri="{FF2B5EF4-FFF2-40B4-BE49-F238E27FC236}">
                <a16:creationId xmlns:a16="http://schemas.microsoft.com/office/drawing/2014/main" id="{970195EB-AB38-4A67-B685-B162AF73534D}"/>
              </a:ext>
            </a:extLst>
          </p:cNvPr>
          <p:cNvGrpSpPr/>
          <p:nvPr/>
        </p:nvGrpSpPr>
        <p:grpSpPr>
          <a:xfrm>
            <a:off x="5786894" y="6448065"/>
            <a:ext cx="618213" cy="400110"/>
            <a:chOff x="5843547" y="6448065"/>
            <a:chExt cx="618213" cy="400110"/>
          </a:xfrm>
        </p:grpSpPr>
        <p:sp>
          <p:nvSpPr>
            <p:cNvPr id="5" name="Double Brace 4">
              <a:extLst>
                <a:ext uri="{FF2B5EF4-FFF2-40B4-BE49-F238E27FC236}">
                  <a16:creationId xmlns:a16="http://schemas.microsoft.com/office/drawing/2014/main" id="{CD0AE2D2-8A31-4095-9CB5-77B3B1181E37}"/>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extBox 5">
              <a:extLst>
                <a:ext uri="{FF2B5EF4-FFF2-40B4-BE49-F238E27FC236}">
                  <a16:creationId xmlns:a16="http://schemas.microsoft.com/office/drawing/2014/main" id="{C0DBF2BD-0884-4C65-ACBE-63369CF67E37}"/>
                </a:ext>
              </a:extLst>
            </p:cNvPr>
            <p:cNvSpPr txBox="1"/>
            <p:nvPr/>
          </p:nvSpPr>
          <p:spPr>
            <a:xfrm>
              <a:off x="5886884" y="6448065"/>
              <a:ext cx="544396" cy="400110"/>
            </a:xfrm>
            <a:prstGeom prst="rect">
              <a:avLst/>
            </a:prstGeom>
            <a:noFill/>
          </p:spPr>
          <p:txBody>
            <a:bodyPr wrap="square" rtlCol="0">
              <a:spAutoFit/>
            </a:bodyPr>
            <a:lstStyle/>
            <a:p>
              <a:pPr algn="ctr"/>
              <a:r>
                <a:rPr lang="fr-FR" sz="2000" dirty="0"/>
                <a:t>10</a:t>
              </a:r>
            </a:p>
          </p:txBody>
        </p:sp>
      </p:grpSp>
    </p:spTree>
    <p:extLst>
      <p:ext uri="{BB962C8B-B14F-4D97-AF65-F5344CB8AC3E}">
        <p14:creationId xmlns:p14="http://schemas.microsoft.com/office/powerpoint/2010/main" val="37246186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6FE175E-8F6A-4C4D-ABC6-561BCF47AE15}"/>
              </a:ext>
            </a:extLst>
          </p:cNvPr>
          <p:cNvSpPr/>
          <p:nvPr/>
        </p:nvSpPr>
        <p:spPr>
          <a:xfrm>
            <a:off x="2687320" y="3851527"/>
            <a:ext cx="6452870" cy="471554"/>
          </a:xfrm>
          <a:prstGeom prst="roundRect">
            <a:avLst/>
          </a:prstGeom>
          <a:noFill/>
          <a:ln w="285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
        <p:nvSpPr>
          <p:cNvPr id="5" name="TextBox 4">
            <a:extLst>
              <a:ext uri="{FF2B5EF4-FFF2-40B4-BE49-F238E27FC236}">
                <a16:creationId xmlns:a16="http://schemas.microsoft.com/office/drawing/2014/main" id="{14A0694B-F4E1-4B1F-8E78-506F91776828}"/>
              </a:ext>
            </a:extLst>
          </p:cNvPr>
          <p:cNvSpPr txBox="1"/>
          <p:nvPr/>
        </p:nvSpPr>
        <p:spPr>
          <a:xfrm>
            <a:off x="3462217" y="2175477"/>
            <a:ext cx="4903077" cy="830997"/>
          </a:xfrm>
          <a:prstGeom prst="rect">
            <a:avLst/>
          </a:prstGeom>
          <a:noFill/>
        </p:spPr>
        <p:txBody>
          <a:bodyPr wrap="square" rtlCol="0">
            <a:spAutoFit/>
          </a:bodyPr>
          <a:lstStyle/>
          <a:p>
            <a:pPr algn="ctr"/>
            <a:r>
              <a:rPr lang="fr-FR" sz="4800" b="1" dirty="0">
                <a:solidFill>
                  <a:schemeClr val="bg2">
                    <a:lumMod val="90000"/>
                  </a:schemeClr>
                </a:solidFill>
                <a:latin typeface="+mj-lt"/>
              </a:rPr>
              <a:t>On Commence</a:t>
            </a:r>
            <a:endParaRPr lang="en-001" sz="4800" b="1" dirty="0">
              <a:solidFill>
                <a:schemeClr val="bg2">
                  <a:lumMod val="90000"/>
                </a:schemeClr>
              </a:solidFill>
              <a:latin typeface="+mj-lt"/>
            </a:endParaRPr>
          </a:p>
        </p:txBody>
      </p:sp>
      <p:sp>
        <p:nvSpPr>
          <p:cNvPr id="34" name="Rectangle: Rounded Corners 33">
            <a:extLst>
              <a:ext uri="{FF2B5EF4-FFF2-40B4-BE49-F238E27FC236}">
                <a16:creationId xmlns:a16="http://schemas.microsoft.com/office/drawing/2014/main" id="{EE30F847-A024-47DF-99E3-ACD485497F4E}"/>
              </a:ext>
            </a:extLst>
          </p:cNvPr>
          <p:cNvSpPr/>
          <p:nvPr/>
        </p:nvSpPr>
        <p:spPr>
          <a:xfrm>
            <a:off x="2743201" y="3901911"/>
            <a:ext cx="1555531" cy="37837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
        <p:nvSpPr>
          <p:cNvPr id="35" name="Rectangle: Rounded Corners 34">
            <a:extLst>
              <a:ext uri="{FF2B5EF4-FFF2-40B4-BE49-F238E27FC236}">
                <a16:creationId xmlns:a16="http://schemas.microsoft.com/office/drawing/2014/main" id="{F5C63418-A746-4DDB-AE66-4A3506BE07AF}"/>
              </a:ext>
            </a:extLst>
          </p:cNvPr>
          <p:cNvSpPr/>
          <p:nvPr/>
        </p:nvSpPr>
        <p:spPr>
          <a:xfrm>
            <a:off x="4074317" y="3900339"/>
            <a:ext cx="1513489" cy="37837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
        <p:nvSpPr>
          <p:cNvPr id="36" name="Rectangle: Rounded Corners 35">
            <a:extLst>
              <a:ext uri="{FF2B5EF4-FFF2-40B4-BE49-F238E27FC236}">
                <a16:creationId xmlns:a16="http://schemas.microsoft.com/office/drawing/2014/main" id="{53C66400-8471-4541-B38B-0AFA3D0F1B4A}"/>
              </a:ext>
            </a:extLst>
          </p:cNvPr>
          <p:cNvSpPr/>
          <p:nvPr/>
        </p:nvSpPr>
        <p:spPr>
          <a:xfrm>
            <a:off x="5334585" y="3900339"/>
            <a:ext cx="1513489" cy="37837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
        <p:nvSpPr>
          <p:cNvPr id="37" name="Rectangle: Rounded Corners 36">
            <a:extLst>
              <a:ext uri="{FF2B5EF4-FFF2-40B4-BE49-F238E27FC236}">
                <a16:creationId xmlns:a16="http://schemas.microsoft.com/office/drawing/2014/main" id="{01868197-131D-472C-8415-DE980B69DD6B}"/>
              </a:ext>
            </a:extLst>
          </p:cNvPr>
          <p:cNvSpPr/>
          <p:nvPr/>
        </p:nvSpPr>
        <p:spPr>
          <a:xfrm>
            <a:off x="6623660" y="3900339"/>
            <a:ext cx="1513489" cy="37837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
        <p:nvSpPr>
          <p:cNvPr id="38" name="Rectangle: Rounded Corners 37">
            <a:extLst>
              <a:ext uri="{FF2B5EF4-FFF2-40B4-BE49-F238E27FC236}">
                <a16:creationId xmlns:a16="http://schemas.microsoft.com/office/drawing/2014/main" id="{E827DB0D-B5AF-4409-8A91-D3AF78DDB7A7}"/>
              </a:ext>
            </a:extLst>
          </p:cNvPr>
          <p:cNvSpPr/>
          <p:nvPr/>
        </p:nvSpPr>
        <p:spPr>
          <a:xfrm>
            <a:off x="7715955" y="3900339"/>
            <a:ext cx="1377244" cy="37837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Tree>
    <p:extLst>
      <p:ext uri="{BB962C8B-B14F-4D97-AF65-F5344CB8AC3E}">
        <p14:creationId xmlns:p14="http://schemas.microsoft.com/office/powerpoint/2010/main" val="507971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70"/>
                                        <p:tgtEl>
                                          <p:spTgt spid="34"/>
                                        </p:tgtEl>
                                      </p:cBhvr>
                                    </p:animEffect>
                                  </p:childTnLst>
                                </p:cTn>
                              </p:par>
                            </p:childTnLst>
                          </p:cTn>
                        </p:par>
                        <p:par>
                          <p:cTn id="12" fill="hold">
                            <p:stCondLst>
                              <p:cond delay="570"/>
                            </p:stCondLst>
                            <p:childTnLst>
                              <p:par>
                                <p:cTn id="13" presetID="2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70"/>
                                        <p:tgtEl>
                                          <p:spTgt spid="35"/>
                                        </p:tgtEl>
                                      </p:cBhvr>
                                    </p:animEffect>
                                  </p:childTnLst>
                                </p:cTn>
                              </p:par>
                            </p:childTnLst>
                          </p:cTn>
                        </p:par>
                        <p:par>
                          <p:cTn id="16" fill="hold">
                            <p:stCondLst>
                              <p:cond delay="640"/>
                            </p:stCondLst>
                            <p:childTnLst>
                              <p:par>
                                <p:cTn id="17" presetID="22" presetClass="entr" presetSubtype="8"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70"/>
                                        <p:tgtEl>
                                          <p:spTgt spid="36"/>
                                        </p:tgtEl>
                                      </p:cBhvr>
                                    </p:animEffect>
                                  </p:childTnLst>
                                </p:cTn>
                              </p:par>
                            </p:childTnLst>
                          </p:cTn>
                        </p:par>
                        <p:par>
                          <p:cTn id="20" fill="hold">
                            <p:stCondLst>
                              <p:cond delay="710"/>
                            </p:stCondLst>
                            <p:childTnLst>
                              <p:par>
                                <p:cTn id="21" presetID="22" presetClass="entr" presetSubtype="8"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70"/>
                                        <p:tgtEl>
                                          <p:spTgt spid="37"/>
                                        </p:tgtEl>
                                      </p:cBhvr>
                                    </p:animEffect>
                                  </p:childTnLst>
                                </p:cTn>
                              </p:par>
                            </p:childTnLst>
                          </p:cTn>
                        </p:par>
                        <p:par>
                          <p:cTn id="24" fill="hold">
                            <p:stCondLst>
                              <p:cond delay="780"/>
                            </p:stCondLst>
                            <p:childTnLst>
                              <p:par>
                                <p:cTn id="25" presetID="22" presetClass="entr" presetSubtype="8"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7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animBg="1"/>
      <p:bldP spid="35" grpId="0" animBg="1"/>
      <p:bldP spid="36" grpId="0" animBg="1"/>
      <p:bldP spid="37" grpId="0" animBg="1"/>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294E16-FA28-46FE-8232-02DDA655E73D}"/>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169" t="733" r="3835" b="2420"/>
          <a:stretch/>
        </p:blipFill>
        <p:spPr>
          <a:xfrm>
            <a:off x="2338817" y="1380477"/>
            <a:ext cx="7514366" cy="4825016"/>
          </a:xfrm>
          <a:prstGeom prst="rect">
            <a:avLst/>
          </a:prstGeom>
        </p:spPr>
      </p:pic>
      <p:sp>
        <p:nvSpPr>
          <p:cNvPr id="2" name="Title 1">
            <a:extLst>
              <a:ext uri="{FF2B5EF4-FFF2-40B4-BE49-F238E27FC236}">
                <a16:creationId xmlns:a16="http://schemas.microsoft.com/office/drawing/2014/main" id="{EBC5A344-5F6B-48C3-B07C-5C6FAE9A5909}"/>
              </a:ext>
            </a:extLst>
          </p:cNvPr>
          <p:cNvSpPr>
            <a:spLocks noGrp="1"/>
          </p:cNvSpPr>
          <p:nvPr>
            <p:ph type="title"/>
          </p:nvPr>
        </p:nvSpPr>
        <p:spPr/>
        <p:txBody>
          <a:bodyPr/>
          <a:lstStyle/>
          <a:p>
            <a:r>
              <a:rPr lang="fr-FR" dirty="0"/>
              <a:t>UML-Diagramme de séquences</a:t>
            </a:r>
          </a:p>
        </p:txBody>
      </p:sp>
      <p:grpSp>
        <p:nvGrpSpPr>
          <p:cNvPr id="4" name="Group 3">
            <a:extLst>
              <a:ext uri="{FF2B5EF4-FFF2-40B4-BE49-F238E27FC236}">
                <a16:creationId xmlns:a16="http://schemas.microsoft.com/office/drawing/2014/main" id="{B361B5D5-B4A1-45B4-AFAE-5B233A163743}"/>
              </a:ext>
            </a:extLst>
          </p:cNvPr>
          <p:cNvGrpSpPr/>
          <p:nvPr/>
        </p:nvGrpSpPr>
        <p:grpSpPr>
          <a:xfrm>
            <a:off x="5786894" y="6448065"/>
            <a:ext cx="618213" cy="400110"/>
            <a:chOff x="5843547" y="6448065"/>
            <a:chExt cx="618213" cy="400110"/>
          </a:xfrm>
        </p:grpSpPr>
        <p:sp>
          <p:nvSpPr>
            <p:cNvPr id="5" name="Double Brace 4">
              <a:extLst>
                <a:ext uri="{FF2B5EF4-FFF2-40B4-BE49-F238E27FC236}">
                  <a16:creationId xmlns:a16="http://schemas.microsoft.com/office/drawing/2014/main" id="{9DBE9A56-FAAD-415F-9839-B291BCA9F931}"/>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extBox 5">
              <a:extLst>
                <a:ext uri="{FF2B5EF4-FFF2-40B4-BE49-F238E27FC236}">
                  <a16:creationId xmlns:a16="http://schemas.microsoft.com/office/drawing/2014/main" id="{BE6B44C8-ABB8-4F77-AA5B-36E888F92E2C}"/>
                </a:ext>
              </a:extLst>
            </p:cNvPr>
            <p:cNvSpPr txBox="1"/>
            <p:nvPr/>
          </p:nvSpPr>
          <p:spPr>
            <a:xfrm>
              <a:off x="5886884" y="6448065"/>
              <a:ext cx="544396" cy="400110"/>
            </a:xfrm>
            <a:prstGeom prst="rect">
              <a:avLst/>
            </a:prstGeom>
            <a:noFill/>
          </p:spPr>
          <p:txBody>
            <a:bodyPr wrap="square" rtlCol="0">
              <a:spAutoFit/>
            </a:bodyPr>
            <a:lstStyle/>
            <a:p>
              <a:pPr algn="ctr"/>
              <a:r>
                <a:rPr lang="fr-FR" sz="2000" dirty="0"/>
                <a:t>11</a:t>
              </a:r>
            </a:p>
          </p:txBody>
        </p:sp>
      </p:grpSp>
    </p:spTree>
    <p:extLst>
      <p:ext uri="{BB962C8B-B14F-4D97-AF65-F5344CB8AC3E}">
        <p14:creationId xmlns:p14="http://schemas.microsoft.com/office/powerpoint/2010/main" val="35507021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7627B-2ED1-4DFE-9605-73E08D993007}"/>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022" t="821" r="1418" b="1907"/>
          <a:stretch/>
        </p:blipFill>
        <p:spPr>
          <a:xfrm>
            <a:off x="2888202" y="1367886"/>
            <a:ext cx="6415596" cy="4992242"/>
          </a:xfrm>
          <a:prstGeom prst="rect">
            <a:avLst/>
          </a:prstGeom>
        </p:spPr>
      </p:pic>
      <p:sp>
        <p:nvSpPr>
          <p:cNvPr id="2" name="Title 1">
            <a:extLst>
              <a:ext uri="{FF2B5EF4-FFF2-40B4-BE49-F238E27FC236}">
                <a16:creationId xmlns:a16="http://schemas.microsoft.com/office/drawing/2014/main" id="{5420EA32-DEC7-4961-93F1-145D2FB34498}"/>
              </a:ext>
            </a:extLst>
          </p:cNvPr>
          <p:cNvSpPr>
            <a:spLocks noGrp="1"/>
          </p:cNvSpPr>
          <p:nvPr>
            <p:ph type="title"/>
          </p:nvPr>
        </p:nvSpPr>
        <p:spPr/>
        <p:txBody>
          <a:bodyPr/>
          <a:lstStyle/>
          <a:p>
            <a:r>
              <a:rPr lang="fr-FR" dirty="0"/>
              <a:t>UML-Diagramme de séquences</a:t>
            </a:r>
          </a:p>
        </p:txBody>
      </p:sp>
      <p:grpSp>
        <p:nvGrpSpPr>
          <p:cNvPr id="4" name="Group 3">
            <a:extLst>
              <a:ext uri="{FF2B5EF4-FFF2-40B4-BE49-F238E27FC236}">
                <a16:creationId xmlns:a16="http://schemas.microsoft.com/office/drawing/2014/main" id="{62E2A1CF-B13C-4BA2-B5AD-42B8F8276B4C}"/>
              </a:ext>
            </a:extLst>
          </p:cNvPr>
          <p:cNvGrpSpPr/>
          <p:nvPr/>
        </p:nvGrpSpPr>
        <p:grpSpPr>
          <a:xfrm>
            <a:off x="5786894" y="6448065"/>
            <a:ext cx="618213" cy="400110"/>
            <a:chOff x="5843547" y="6448065"/>
            <a:chExt cx="618213" cy="400110"/>
          </a:xfrm>
        </p:grpSpPr>
        <p:sp>
          <p:nvSpPr>
            <p:cNvPr id="5" name="Double Brace 4">
              <a:extLst>
                <a:ext uri="{FF2B5EF4-FFF2-40B4-BE49-F238E27FC236}">
                  <a16:creationId xmlns:a16="http://schemas.microsoft.com/office/drawing/2014/main" id="{93C65637-1C1E-4F9D-A8E6-F0997CF51A86}"/>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extBox 5">
              <a:extLst>
                <a:ext uri="{FF2B5EF4-FFF2-40B4-BE49-F238E27FC236}">
                  <a16:creationId xmlns:a16="http://schemas.microsoft.com/office/drawing/2014/main" id="{7077EA6A-21BB-4538-BFCB-A18D34C2FBA0}"/>
                </a:ext>
              </a:extLst>
            </p:cNvPr>
            <p:cNvSpPr txBox="1"/>
            <p:nvPr/>
          </p:nvSpPr>
          <p:spPr>
            <a:xfrm>
              <a:off x="5886884" y="6448065"/>
              <a:ext cx="544396" cy="400110"/>
            </a:xfrm>
            <a:prstGeom prst="rect">
              <a:avLst/>
            </a:prstGeom>
            <a:noFill/>
          </p:spPr>
          <p:txBody>
            <a:bodyPr wrap="square" rtlCol="0">
              <a:spAutoFit/>
            </a:bodyPr>
            <a:lstStyle/>
            <a:p>
              <a:pPr algn="ctr"/>
              <a:r>
                <a:rPr lang="fr-FR" sz="2000" dirty="0"/>
                <a:t>12</a:t>
              </a:r>
            </a:p>
          </p:txBody>
        </p:sp>
      </p:grpSp>
    </p:spTree>
    <p:extLst>
      <p:ext uri="{BB962C8B-B14F-4D97-AF65-F5344CB8AC3E}">
        <p14:creationId xmlns:p14="http://schemas.microsoft.com/office/powerpoint/2010/main" val="133186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3EF8B8-18C2-41ED-885A-811B7D7E7C11}"/>
              </a:ext>
            </a:extLst>
          </p:cNvPr>
          <p:cNvSpPr>
            <a:spLocks noGrp="1"/>
          </p:cNvSpPr>
          <p:nvPr>
            <p:ph type="subTitle" idx="1"/>
          </p:nvPr>
        </p:nvSpPr>
        <p:spPr/>
        <p:txBody>
          <a:bodyPr/>
          <a:lstStyle/>
          <a:p>
            <a:r>
              <a:rPr lang="en-US" dirty="0"/>
              <a:t>Implementation</a:t>
            </a:r>
          </a:p>
        </p:txBody>
      </p:sp>
    </p:spTree>
    <p:extLst>
      <p:ext uri="{BB962C8B-B14F-4D97-AF65-F5344CB8AC3E}">
        <p14:creationId xmlns:p14="http://schemas.microsoft.com/office/powerpoint/2010/main" val="2477919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A3CC66-4262-4292-9421-673982128EE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2486" r="32120" b="1901"/>
          <a:stretch/>
        </p:blipFill>
        <p:spPr>
          <a:xfrm>
            <a:off x="1097280" y="1660740"/>
            <a:ext cx="4859975" cy="4345510"/>
          </a:xfrm>
          <a:prstGeom prst="rect">
            <a:avLst/>
          </a:prstGeom>
          <a:ln>
            <a:noFill/>
          </a:ln>
          <a:effectLst/>
        </p:spPr>
      </p:pic>
      <p:pic>
        <p:nvPicPr>
          <p:cNvPr id="6" name="Picture 5">
            <a:extLst>
              <a:ext uri="{FF2B5EF4-FFF2-40B4-BE49-F238E27FC236}">
                <a16:creationId xmlns:a16="http://schemas.microsoft.com/office/drawing/2014/main" id="{1526358C-BD1A-4CC7-A716-F61DE888995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1190" t="1242" r="380" b="805"/>
          <a:stretch/>
        </p:blipFill>
        <p:spPr>
          <a:xfrm>
            <a:off x="6234746" y="1660740"/>
            <a:ext cx="4735688" cy="4345510"/>
          </a:xfrm>
          <a:prstGeom prst="rect">
            <a:avLst/>
          </a:prstGeom>
          <a:ln>
            <a:solidFill>
              <a:srgbClr val="3C3E40"/>
            </a:solidFill>
          </a:ln>
          <a:effectLst/>
        </p:spPr>
      </p:pic>
      <p:sp>
        <p:nvSpPr>
          <p:cNvPr id="2" name="Title 1">
            <a:extLst>
              <a:ext uri="{FF2B5EF4-FFF2-40B4-BE49-F238E27FC236}">
                <a16:creationId xmlns:a16="http://schemas.microsoft.com/office/drawing/2014/main" id="{AA5307BE-A614-4AE3-AEB2-4DF3CE9FB57C}"/>
              </a:ext>
            </a:extLst>
          </p:cNvPr>
          <p:cNvSpPr>
            <a:spLocks noGrp="1"/>
          </p:cNvSpPr>
          <p:nvPr>
            <p:ph type="title"/>
          </p:nvPr>
        </p:nvSpPr>
        <p:spPr/>
        <p:txBody>
          <a:bodyPr/>
          <a:lstStyle/>
          <a:p>
            <a:r>
              <a:rPr lang="fr-FR" dirty="0"/>
              <a:t>Smart light</a:t>
            </a:r>
          </a:p>
        </p:txBody>
      </p:sp>
      <p:grpSp>
        <p:nvGrpSpPr>
          <p:cNvPr id="5" name="Group 4">
            <a:extLst>
              <a:ext uri="{FF2B5EF4-FFF2-40B4-BE49-F238E27FC236}">
                <a16:creationId xmlns:a16="http://schemas.microsoft.com/office/drawing/2014/main" id="{E1308AF4-FDBE-4D80-8C8F-9027301322C0}"/>
              </a:ext>
            </a:extLst>
          </p:cNvPr>
          <p:cNvGrpSpPr/>
          <p:nvPr/>
        </p:nvGrpSpPr>
        <p:grpSpPr>
          <a:xfrm>
            <a:off x="5786894" y="6448065"/>
            <a:ext cx="618213" cy="400110"/>
            <a:chOff x="5843547" y="6448065"/>
            <a:chExt cx="618213" cy="400110"/>
          </a:xfrm>
        </p:grpSpPr>
        <p:sp>
          <p:nvSpPr>
            <p:cNvPr id="7" name="Double Brace 6">
              <a:extLst>
                <a:ext uri="{FF2B5EF4-FFF2-40B4-BE49-F238E27FC236}">
                  <a16:creationId xmlns:a16="http://schemas.microsoft.com/office/drawing/2014/main" id="{4302E7AE-6294-4206-BA27-C8F39B68F4A6}"/>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TextBox 7">
              <a:extLst>
                <a:ext uri="{FF2B5EF4-FFF2-40B4-BE49-F238E27FC236}">
                  <a16:creationId xmlns:a16="http://schemas.microsoft.com/office/drawing/2014/main" id="{2B6D46CD-E7E2-480A-AC13-EAD11890FC0C}"/>
                </a:ext>
              </a:extLst>
            </p:cNvPr>
            <p:cNvSpPr txBox="1"/>
            <p:nvPr/>
          </p:nvSpPr>
          <p:spPr>
            <a:xfrm>
              <a:off x="5886884" y="6448065"/>
              <a:ext cx="544396" cy="400110"/>
            </a:xfrm>
            <a:prstGeom prst="rect">
              <a:avLst/>
            </a:prstGeom>
            <a:noFill/>
          </p:spPr>
          <p:txBody>
            <a:bodyPr wrap="square" rtlCol="0">
              <a:spAutoFit/>
            </a:bodyPr>
            <a:lstStyle/>
            <a:p>
              <a:pPr algn="ctr"/>
              <a:r>
                <a:rPr lang="fr-FR" sz="2000" dirty="0"/>
                <a:t>13</a:t>
              </a:r>
            </a:p>
          </p:txBody>
        </p:sp>
      </p:grpSp>
    </p:spTree>
    <p:extLst>
      <p:ext uri="{BB962C8B-B14F-4D97-AF65-F5344CB8AC3E}">
        <p14:creationId xmlns:p14="http://schemas.microsoft.com/office/powerpoint/2010/main" val="283653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07BE-A614-4AE3-AEB2-4DF3CE9FB57C}"/>
              </a:ext>
            </a:extLst>
          </p:cNvPr>
          <p:cNvSpPr>
            <a:spLocks noGrp="1"/>
          </p:cNvSpPr>
          <p:nvPr>
            <p:ph type="title"/>
          </p:nvPr>
        </p:nvSpPr>
        <p:spPr/>
        <p:txBody>
          <a:bodyPr/>
          <a:lstStyle/>
          <a:p>
            <a:r>
              <a:rPr lang="fr-FR" dirty="0"/>
              <a:t>Smart light</a:t>
            </a:r>
          </a:p>
        </p:txBody>
      </p:sp>
      <p:pic>
        <p:nvPicPr>
          <p:cNvPr id="3" name="WhatsApp Video 2023-06-07 at 7.54.58 PM">
            <a:hlinkClick r:id="" action="ppaction://media"/>
            <a:extLst>
              <a:ext uri="{FF2B5EF4-FFF2-40B4-BE49-F238E27FC236}">
                <a16:creationId xmlns:a16="http://schemas.microsoft.com/office/drawing/2014/main" id="{1C97D8A8-C71B-4971-889B-35D3895C1D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3796372" y="-223904"/>
            <a:ext cx="4599255" cy="8124552"/>
          </a:xfrm>
          <a:prstGeom prst="rect">
            <a:avLst/>
          </a:prstGeom>
          <a:ln>
            <a:solidFill>
              <a:srgbClr val="3C3E40"/>
            </a:solidFill>
          </a:ln>
          <a:effectLst>
            <a:outerShdw blurRad="63500" sx="102000" sy="102000" algn="ctr" rotWithShape="0">
              <a:prstClr val="black">
                <a:alpha val="40000"/>
              </a:prstClr>
            </a:outerShdw>
          </a:effectLst>
        </p:spPr>
      </p:pic>
      <p:grpSp>
        <p:nvGrpSpPr>
          <p:cNvPr id="9" name="Group 8">
            <a:extLst>
              <a:ext uri="{FF2B5EF4-FFF2-40B4-BE49-F238E27FC236}">
                <a16:creationId xmlns:a16="http://schemas.microsoft.com/office/drawing/2014/main" id="{94571952-0033-42F7-AAB2-FD3A1FA7A155}"/>
              </a:ext>
            </a:extLst>
          </p:cNvPr>
          <p:cNvGrpSpPr/>
          <p:nvPr/>
        </p:nvGrpSpPr>
        <p:grpSpPr>
          <a:xfrm>
            <a:off x="5786894" y="6448065"/>
            <a:ext cx="618213" cy="400110"/>
            <a:chOff x="5843547" y="6448065"/>
            <a:chExt cx="618213" cy="400110"/>
          </a:xfrm>
        </p:grpSpPr>
        <p:sp>
          <p:nvSpPr>
            <p:cNvPr id="10" name="Double Brace 9">
              <a:extLst>
                <a:ext uri="{FF2B5EF4-FFF2-40B4-BE49-F238E27FC236}">
                  <a16:creationId xmlns:a16="http://schemas.microsoft.com/office/drawing/2014/main" id="{0B771F0D-3995-482F-A4D9-77CB64FC8B18}"/>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16229316-0373-41E9-AD75-B74224DB12B9}"/>
                </a:ext>
              </a:extLst>
            </p:cNvPr>
            <p:cNvSpPr txBox="1"/>
            <p:nvPr/>
          </p:nvSpPr>
          <p:spPr>
            <a:xfrm>
              <a:off x="5886884" y="6448065"/>
              <a:ext cx="544396" cy="400110"/>
            </a:xfrm>
            <a:prstGeom prst="rect">
              <a:avLst/>
            </a:prstGeom>
            <a:noFill/>
          </p:spPr>
          <p:txBody>
            <a:bodyPr wrap="square" rtlCol="0">
              <a:spAutoFit/>
            </a:bodyPr>
            <a:lstStyle/>
            <a:p>
              <a:pPr algn="ctr"/>
              <a:r>
                <a:rPr lang="fr-FR" sz="2000" dirty="0"/>
                <a:t>14</a:t>
              </a:r>
            </a:p>
          </p:txBody>
        </p:sp>
      </p:grpSp>
    </p:spTree>
    <p:extLst>
      <p:ext uri="{BB962C8B-B14F-4D97-AF65-F5344CB8AC3E}">
        <p14:creationId xmlns:p14="http://schemas.microsoft.com/office/powerpoint/2010/main" val="24132434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11FFFDC1-D119-4301-A3B4-D2B122138FA3}"/>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430" t="1288" r="430" b="3264"/>
          <a:stretch/>
        </p:blipFill>
        <p:spPr>
          <a:xfrm>
            <a:off x="507506" y="739064"/>
            <a:ext cx="11176988" cy="5679491"/>
          </a:xfrm>
          <a:ln>
            <a:solidFill>
              <a:srgbClr val="3C3E40"/>
            </a:solidFill>
          </a:ln>
        </p:spPr>
      </p:pic>
      <p:grpSp>
        <p:nvGrpSpPr>
          <p:cNvPr id="3" name="Group 2">
            <a:extLst>
              <a:ext uri="{FF2B5EF4-FFF2-40B4-BE49-F238E27FC236}">
                <a16:creationId xmlns:a16="http://schemas.microsoft.com/office/drawing/2014/main" id="{5F66BEF7-4402-4636-8D0C-A283AC5E4A30}"/>
              </a:ext>
            </a:extLst>
          </p:cNvPr>
          <p:cNvGrpSpPr/>
          <p:nvPr/>
        </p:nvGrpSpPr>
        <p:grpSpPr>
          <a:xfrm>
            <a:off x="5786894" y="6448065"/>
            <a:ext cx="618213" cy="400110"/>
            <a:chOff x="5843547" y="6448065"/>
            <a:chExt cx="618213" cy="400110"/>
          </a:xfrm>
        </p:grpSpPr>
        <p:sp>
          <p:nvSpPr>
            <p:cNvPr id="4" name="Double Brace 3">
              <a:extLst>
                <a:ext uri="{FF2B5EF4-FFF2-40B4-BE49-F238E27FC236}">
                  <a16:creationId xmlns:a16="http://schemas.microsoft.com/office/drawing/2014/main" id="{C7D02AC1-557B-4C2E-8936-DDA9F8C83638}"/>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extBox 5">
              <a:extLst>
                <a:ext uri="{FF2B5EF4-FFF2-40B4-BE49-F238E27FC236}">
                  <a16:creationId xmlns:a16="http://schemas.microsoft.com/office/drawing/2014/main" id="{07994916-1BE2-427E-8DDC-D5244AB11AC3}"/>
                </a:ext>
              </a:extLst>
            </p:cNvPr>
            <p:cNvSpPr txBox="1"/>
            <p:nvPr/>
          </p:nvSpPr>
          <p:spPr>
            <a:xfrm>
              <a:off x="5886884" y="6448065"/>
              <a:ext cx="544396" cy="400110"/>
            </a:xfrm>
            <a:prstGeom prst="rect">
              <a:avLst/>
            </a:prstGeom>
            <a:noFill/>
          </p:spPr>
          <p:txBody>
            <a:bodyPr wrap="square" rtlCol="0">
              <a:spAutoFit/>
            </a:bodyPr>
            <a:lstStyle/>
            <a:p>
              <a:pPr algn="ctr"/>
              <a:r>
                <a:rPr lang="fr-FR" sz="2000" dirty="0"/>
                <a:t>15</a:t>
              </a:r>
            </a:p>
          </p:txBody>
        </p:sp>
      </p:grpSp>
    </p:spTree>
    <p:extLst>
      <p:ext uri="{BB962C8B-B14F-4D97-AF65-F5344CB8AC3E}">
        <p14:creationId xmlns:p14="http://schemas.microsoft.com/office/powerpoint/2010/main" val="31089569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11FFFDC1-D119-4301-A3B4-D2B122138FA3}"/>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92" t="156" r="-239" b="-156"/>
          <a:stretch/>
        </p:blipFill>
        <p:spPr>
          <a:xfrm>
            <a:off x="502920" y="739139"/>
            <a:ext cx="11181574" cy="5697171"/>
          </a:xfrm>
          <a:ln>
            <a:noFill/>
          </a:ln>
        </p:spPr>
      </p:pic>
      <p:grpSp>
        <p:nvGrpSpPr>
          <p:cNvPr id="3" name="Group 2">
            <a:extLst>
              <a:ext uri="{FF2B5EF4-FFF2-40B4-BE49-F238E27FC236}">
                <a16:creationId xmlns:a16="http://schemas.microsoft.com/office/drawing/2014/main" id="{9D1BF196-0F5C-487F-A66C-E3D5593E7585}"/>
              </a:ext>
            </a:extLst>
          </p:cNvPr>
          <p:cNvGrpSpPr/>
          <p:nvPr/>
        </p:nvGrpSpPr>
        <p:grpSpPr>
          <a:xfrm>
            <a:off x="5786894" y="6448065"/>
            <a:ext cx="618213" cy="400110"/>
            <a:chOff x="5843547" y="6448065"/>
            <a:chExt cx="618213" cy="400110"/>
          </a:xfrm>
        </p:grpSpPr>
        <p:sp>
          <p:nvSpPr>
            <p:cNvPr id="4" name="Double Brace 3">
              <a:extLst>
                <a:ext uri="{FF2B5EF4-FFF2-40B4-BE49-F238E27FC236}">
                  <a16:creationId xmlns:a16="http://schemas.microsoft.com/office/drawing/2014/main" id="{B3B051A8-674D-421C-B481-DACF9A529464}"/>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extBox 5">
              <a:extLst>
                <a:ext uri="{FF2B5EF4-FFF2-40B4-BE49-F238E27FC236}">
                  <a16:creationId xmlns:a16="http://schemas.microsoft.com/office/drawing/2014/main" id="{71C30E5A-9970-447C-AD41-273864D4526F}"/>
                </a:ext>
              </a:extLst>
            </p:cNvPr>
            <p:cNvSpPr txBox="1"/>
            <p:nvPr/>
          </p:nvSpPr>
          <p:spPr>
            <a:xfrm>
              <a:off x="5886884" y="6448065"/>
              <a:ext cx="544396" cy="400110"/>
            </a:xfrm>
            <a:prstGeom prst="rect">
              <a:avLst/>
            </a:prstGeom>
            <a:noFill/>
          </p:spPr>
          <p:txBody>
            <a:bodyPr wrap="square" rtlCol="0">
              <a:spAutoFit/>
            </a:bodyPr>
            <a:lstStyle/>
            <a:p>
              <a:pPr algn="ctr"/>
              <a:r>
                <a:rPr lang="fr-FR" sz="2000" dirty="0"/>
                <a:t>16</a:t>
              </a:r>
            </a:p>
          </p:txBody>
        </p:sp>
      </p:grpSp>
    </p:spTree>
    <p:extLst>
      <p:ext uri="{BB962C8B-B14F-4D97-AF65-F5344CB8AC3E}">
        <p14:creationId xmlns:p14="http://schemas.microsoft.com/office/powerpoint/2010/main" val="3222019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5112A-B6CC-4156-A3FA-6386586B498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5000"/>
                    </a14:imgEffect>
                  </a14:imgLayer>
                </a14:imgProps>
              </a:ext>
              <a:ext uri="{28A0092B-C50C-407E-A947-70E740481C1C}">
                <a14:useLocalDpi xmlns:a14="http://schemas.microsoft.com/office/drawing/2010/main" val="0"/>
              </a:ext>
            </a:extLst>
          </a:blip>
          <a:srcRect r="239" b="31658"/>
          <a:stretch/>
        </p:blipFill>
        <p:spPr>
          <a:xfrm>
            <a:off x="2479040" y="858984"/>
            <a:ext cx="7275724" cy="2610000"/>
          </a:xfrm>
          <a:prstGeom prst="rect">
            <a:avLst/>
          </a:prstGeom>
          <a:ln>
            <a:solidFill>
              <a:srgbClr val="3C3E40"/>
            </a:solidFill>
          </a:ln>
        </p:spPr>
      </p:pic>
      <p:pic>
        <p:nvPicPr>
          <p:cNvPr id="9" name="Picture 8">
            <a:extLst>
              <a:ext uri="{FF2B5EF4-FFF2-40B4-BE49-F238E27FC236}">
                <a16:creationId xmlns:a16="http://schemas.microsoft.com/office/drawing/2014/main" id="{74E0B6AF-11A6-491C-AE68-5A67C347AF0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5000"/>
                    </a14:imgEffect>
                  </a14:imgLayer>
                </a14:imgProps>
              </a:ext>
              <a:ext uri="{28A0092B-C50C-407E-A947-70E740481C1C}">
                <a14:useLocalDpi xmlns:a14="http://schemas.microsoft.com/office/drawing/2010/main" val="0"/>
              </a:ext>
            </a:extLst>
          </a:blip>
          <a:srcRect r="396" b="41038"/>
          <a:stretch/>
        </p:blipFill>
        <p:spPr>
          <a:xfrm>
            <a:off x="2479040" y="3655539"/>
            <a:ext cx="7275724" cy="2610000"/>
          </a:xfrm>
          <a:prstGeom prst="rect">
            <a:avLst/>
          </a:prstGeom>
          <a:ln>
            <a:solidFill>
              <a:srgbClr val="3C3E40"/>
            </a:solidFill>
          </a:ln>
        </p:spPr>
      </p:pic>
      <p:grpSp>
        <p:nvGrpSpPr>
          <p:cNvPr id="4" name="Group 3">
            <a:extLst>
              <a:ext uri="{FF2B5EF4-FFF2-40B4-BE49-F238E27FC236}">
                <a16:creationId xmlns:a16="http://schemas.microsoft.com/office/drawing/2014/main" id="{F5A5A8AD-8299-414B-9399-0BCED9C2410C}"/>
              </a:ext>
            </a:extLst>
          </p:cNvPr>
          <p:cNvGrpSpPr/>
          <p:nvPr/>
        </p:nvGrpSpPr>
        <p:grpSpPr>
          <a:xfrm>
            <a:off x="5786894" y="6448065"/>
            <a:ext cx="618213" cy="400110"/>
            <a:chOff x="5843547" y="6448065"/>
            <a:chExt cx="618213" cy="400110"/>
          </a:xfrm>
        </p:grpSpPr>
        <p:sp>
          <p:nvSpPr>
            <p:cNvPr id="5" name="Double Brace 4">
              <a:extLst>
                <a:ext uri="{FF2B5EF4-FFF2-40B4-BE49-F238E27FC236}">
                  <a16:creationId xmlns:a16="http://schemas.microsoft.com/office/drawing/2014/main" id="{D58FE48B-9D45-4EF2-8674-643DEB6F8C5D}"/>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extBox 5">
              <a:extLst>
                <a:ext uri="{FF2B5EF4-FFF2-40B4-BE49-F238E27FC236}">
                  <a16:creationId xmlns:a16="http://schemas.microsoft.com/office/drawing/2014/main" id="{2C345668-522A-4CC8-B7FD-D602C0C22E60}"/>
                </a:ext>
              </a:extLst>
            </p:cNvPr>
            <p:cNvSpPr txBox="1"/>
            <p:nvPr/>
          </p:nvSpPr>
          <p:spPr>
            <a:xfrm>
              <a:off x="5886884" y="6448065"/>
              <a:ext cx="544396" cy="400110"/>
            </a:xfrm>
            <a:prstGeom prst="rect">
              <a:avLst/>
            </a:prstGeom>
            <a:noFill/>
          </p:spPr>
          <p:txBody>
            <a:bodyPr wrap="square" rtlCol="0">
              <a:spAutoFit/>
            </a:bodyPr>
            <a:lstStyle/>
            <a:p>
              <a:pPr algn="ctr"/>
              <a:r>
                <a:rPr lang="fr-FR" sz="2000" dirty="0"/>
                <a:t>17</a:t>
              </a:r>
            </a:p>
          </p:txBody>
        </p:sp>
      </p:grpSp>
    </p:spTree>
    <p:extLst>
      <p:ext uri="{BB962C8B-B14F-4D97-AF65-F5344CB8AC3E}">
        <p14:creationId xmlns:p14="http://schemas.microsoft.com/office/powerpoint/2010/main" val="2331006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2D18B6-2FDE-4FE3-BDD1-9111B2CF320B}"/>
              </a:ext>
            </a:extLst>
          </p:cNvPr>
          <p:cNvPicPr>
            <a:picLocks noChangeAspect="1"/>
          </p:cNvPicPr>
          <p:nvPr/>
        </p:nvPicPr>
        <p:blipFill rotWithShape="1">
          <a:blip r:embed="rId2">
            <a:extLst>
              <a:ext uri="{28A0092B-C50C-407E-A947-70E740481C1C}">
                <a14:useLocalDpi xmlns:a14="http://schemas.microsoft.com/office/drawing/2010/main" val="0"/>
              </a:ext>
            </a:extLst>
          </a:blip>
          <a:srcRect t="115" r="375" b="28102"/>
          <a:stretch/>
        </p:blipFill>
        <p:spPr>
          <a:xfrm>
            <a:off x="1465933" y="1593039"/>
            <a:ext cx="9260134" cy="3493866"/>
          </a:xfrm>
          <a:prstGeom prst="rect">
            <a:avLst/>
          </a:prstGeom>
          <a:ln>
            <a:solidFill>
              <a:srgbClr val="3C3E40"/>
            </a:solidFill>
          </a:ln>
          <a:effectLst/>
        </p:spPr>
      </p:pic>
      <p:grpSp>
        <p:nvGrpSpPr>
          <p:cNvPr id="4" name="Group 3">
            <a:extLst>
              <a:ext uri="{FF2B5EF4-FFF2-40B4-BE49-F238E27FC236}">
                <a16:creationId xmlns:a16="http://schemas.microsoft.com/office/drawing/2014/main" id="{183D227C-EA29-4E92-9150-6678C675D5EB}"/>
              </a:ext>
            </a:extLst>
          </p:cNvPr>
          <p:cNvGrpSpPr/>
          <p:nvPr/>
        </p:nvGrpSpPr>
        <p:grpSpPr>
          <a:xfrm>
            <a:off x="5786894" y="6457890"/>
            <a:ext cx="618213" cy="400110"/>
            <a:chOff x="5843547" y="6448065"/>
            <a:chExt cx="618213" cy="400110"/>
          </a:xfrm>
        </p:grpSpPr>
        <p:sp>
          <p:nvSpPr>
            <p:cNvPr id="5" name="Double Brace 4">
              <a:extLst>
                <a:ext uri="{FF2B5EF4-FFF2-40B4-BE49-F238E27FC236}">
                  <a16:creationId xmlns:a16="http://schemas.microsoft.com/office/drawing/2014/main" id="{CA590021-E4A3-4059-BDBE-1951CBAE5356}"/>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extBox 5">
              <a:extLst>
                <a:ext uri="{FF2B5EF4-FFF2-40B4-BE49-F238E27FC236}">
                  <a16:creationId xmlns:a16="http://schemas.microsoft.com/office/drawing/2014/main" id="{CE2B7CF4-94FB-4733-8B1D-36EDB26A782A}"/>
                </a:ext>
              </a:extLst>
            </p:cNvPr>
            <p:cNvSpPr txBox="1"/>
            <p:nvPr/>
          </p:nvSpPr>
          <p:spPr>
            <a:xfrm>
              <a:off x="5886884" y="6448065"/>
              <a:ext cx="544396" cy="400110"/>
            </a:xfrm>
            <a:prstGeom prst="rect">
              <a:avLst/>
            </a:prstGeom>
            <a:noFill/>
          </p:spPr>
          <p:txBody>
            <a:bodyPr wrap="square" rtlCol="0">
              <a:spAutoFit/>
            </a:bodyPr>
            <a:lstStyle/>
            <a:p>
              <a:pPr algn="ctr"/>
              <a:r>
                <a:rPr lang="fr-FR" sz="2000" dirty="0"/>
                <a:t>18</a:t>
              </a:r>
            </a:p>
          </p:txBody>
        </p:sp>
      </p:grpSp>
    </p:spTree>
    <p:extLst>
      <p:ext uri="{BB962C8B-B14F-4D97-AF65-F5344CB8AC3E}">
        <p14:creationId xmlns:p14="http://schemas.microsoft.com/office/powerpoint/2010/main" val="3755064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11FFFDC1-D119-4301-A3B4-D2B122138FA3}"/>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105" t="68" r="-1" b="18189"/>
          <a:stretch/>
        </p:blipFill>
        <p:spPr>
          <a:xfrm>
            <a:off x="744041" y="1384916"/>
            <a:ext cx="10703917" cy="4139231"/>
          </a:xfrm>
          <a:ln>
            <a:solidFill>
              <a:srgbClr val="3C3E40"/>
            </a:solidFill>
          </a:ln>
        </p:spPr>
      </p:pic>
      <p:grpSp>
        <p:nvGrpSpPr>
          <p:cNvPr id="3" name="Group 2">
            <a:extLst>
              <a:ext uri="{FF2B5EF4-FFF2-40B4-BE49-F238E27FC236}">
                <a16:creationId xmlns:a16="http://schemas.microsoft.com/office/drawing/2014/main" id="{B3B889EB-B290-4F68-B8CA-E425AE31AB44}"/>
              </a:ext>
            </a:extLst>
          </p:cNvPr>
          <p:cNvGrpSpPr/>
          <p:nvPr/>
        </p:nvGrpSpPr>
        <p:grpSpPr>
          <a:xfrm>
            <a:off x="5786894" y="6448065"/>
            <a:ext cx="618213" cy="400110"/>
            <a:chOff x="5843547" y="6448065"/>
            <a:chExt cx="618213" cy="400110"/>
          </a:xfrm>
        </p:grpSpPr>
        <p:sp>
          <p:nvSpPr>
            <p:cNvPr id="4" name="Double Brace 3">
              <a:extLst>
                <a:ext uri="{FF2B5EF4-FFF2-40B4-BE49-F238E27FC236}">
                  <a16:creationId xmlns:a16="http://schemas.microsoft.com/office/drawing/2014/main" id="{FDC951C8-E08E-4417-B88A-B88EBE17E01B}"/>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extBox 5">
              <a:extLst>
                <a:ext uri="{FF2B5EF4-FFF2-40B4-BE49-F238E27FC236}">
                  <a16:creationId xmlns:a16="http://schemas.microsoft.com/office/drawing/2014/main" id="{81401209-2BD6-4F99-A167-409145947EBB}"/>
                </a:ext>
              </a:extLst>
            </p:cNvPr>
            <p:cNvSpPr txBox="1"/>
            <p:nvPr/>
          </p:nvSpPr>
          <p:spPr>
            <a:xfrm>
              <a:off x="5886884" y="6448065"/>
              <a:ext cx="544396" cy="400110"/>
            </a:xfrm>
            <a:prstGeom prst="rect">
              <a:avLst/>
            </a:prstGeom>
            <a:noFill/>
          </p:spPr>
          <p:txBody>
            <a:bodyPr wrap="square" rtlCol="0">
              <a:spAutoFit/>
            </a:bodyPr>
            <a:lstStyle/>
            <a:p>
              <a:pPr algn="ctr"/>
              <a:r>
                <a:rPr lang="fr-FR" sz="2000" dirty="0"/>
                <a:t>19</a:t>
              </a:r>
            </a:p>
          </p:txBody>
        </p:sp>
      </p:grpSp>
    </p:spTree>
    <p:extLst>
      <p:ext uri="{BB962C8B-B14F-4D97-AF65-F5344CB8AC3E}">
        <p14:creationId xmlns:p14="http://schemas.microsoft.com/office/powerpoint/2010/main" val="4177649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1756141-25A3-498F-9A64-2F753F8D2DBA}"/>
              </a:ext>
            </a:extLst>
          </p:cNvPr>
          <p:cNvSpPr>
            <a:spLocks noGrp="1"/>
          </p:cNvSpPr>
          <p:nvPr>
            <p:ph type="title"/>
          </p:nvPr>
        </p:nvSpPr>
        <p:spPr>
          <a:xfrm>
            <a:off x="882820" y="578439"/>
            <a:ext cx="10272000" cy="744333"/>
          </a:xfrm>
        </p:spPr>
        <p:txBody>
          <a:bodyPr/>
          <a:lstStyle/>
          <a:p>
            <a:r>
              <a:rPr lang="fr-FR" dirty="0"/>
              <a:t>Sommaire</a:t>
            </a:r>
          </a:p>
        </p:txBody>
      </p:sp>
      <p:sp>
        <p:nvSpPr>
          <p:cNvPr id="25" name="Rectangle: Rounded Corners 24">
            <a:extLst>
              <a:ext uri="{FF2B5EF4-FFF2-40B4-BE49-F238E27FC236}">
                <a16:creationId xmlns:a16="http://schemas.microsoft.com/office/drawing/2014/main" id="{541ECE42-CBC9-4984-8342-6614A0376457}"/>
              </a:ext>
            </a:extLst>
          </p:cNvPr>
          <p:cNvSpPr/>
          <p:nvPr/>
        </p:nvSpPr>
        <p:spPr>
          <a:xfrm>
            <a:off x="5290851" y="1251751"/>
            <a:ext cx="1455938" cy="45720"/>
          </a:xfrm>
          <a:prstGeom prst="roundRect">
            <a:avLst/>
          </a:prstGeom>
          <a:solidFill>
            <a:srgbClr val="3C3E4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psuz="http://schemas.microsoft.com/office/powerpoint/2016/summaryzoom" Requires="psuz">
          <p:graphicFrame>
            <p:nvGraphicFramePr>
              <p:cNvPr id="50" name="Summary Zoom 49">
                <a:extLst>
                  <a:ext uri="{FF2B5EF4-FFF2-40B4-BE49-F238E27FC236}">
                    <a16:creationId xmlns:a16="http://schemas.microsoft.com/office/drawing/2014/main" id="{6190AD37-BAA8-454B-9482-FC65DD70E41A}"/>
                  </a:ext>
                </a:extLst>
              </p:cNvPr>
              <p:cNvGraphicFramePr>
                <a:graphicFrameLocks noChangeAspect="1"/>
              </p:cNvGraphicFramePr>
              <p:nvPr>
                <p:extLst>
                  <p:ext uri="{D42A27DB-BD31-4B8C-83A1-F6EECF244321}">
                    <p14:modId xmlns:p14="http://schemas.microsoft.com/office/powerpoint/2010/main" val="3518504129"/>
                  </p:ext>
                </p:extLst>
              </p:nvPr>
            </p:nvGraphicFramePr>
            <p:xfrm>
              <a:off x="2032000" y="1322772"/>
              <a:ext cx="8128000" cy="5418667"/>
            </p:xfrm>
            <a:graphic>
              <a:graphicData uri="http://schemas.microsoft.com/office/powerpoint/2016/summaryzoom">
                <psuz:summaryZm>
                  <psuz:summaryZmObj sectionId="{78E40CAE-621E-448A-9212-F8E4A86BFF8F}">
                    <psuz:zmPr id="{53E534D5-C144-4BB5-A2ED-C796A72F258D}" transitionDur="1000">
                      <p166:blipFill xmlns:p166="http://schemas.microsoft.com/office/powerpoint/2016/6/main">
                        <a:blip r:embed="rId2"/>
                        <a:stretch>
                          <a:fillRect/>
                        </a:stretch>
                      </p166:blipFill>
                      <p166:spPr xmlns:p166="http://schemas.microsoft.com/office/powerpoint/2016/6/main">
                        <a:xfrm>
                          <a:off x="314960" y="560495"/>
                          <a:ext cx="2438400" cy="1371599"/>
                        </a:xfrm>
                        <a:prstGeom prst="rect">
                          <a:avLst/>
                        </a:prstGeom>
                        <a:ln w="3175">
                          <a:solidFill>
                            <a:srgbClr val="3C3E40"/>
                          </a:solidFill>
                        </a:ln>
                        <a:effectLst>
                          <a:outerShdw blurRad="50800" dist="38100" dir="2700000" algn="tl" rotWithShape="0">
                            <a:prstClr val="black">
                              <a:alpha val="40000"/>
                            </a:prstClr>
                          </a:outerShdw>
                        </a:effectLst>
                      </p166:spPr>
                    </psuz:zmPr>
                  </psuz:summaryZmObj>
                  <psuz:summaryZmObj sectionId="{7AF80CD9-4A83-4F21-A8BE-F302984B30F5}">
                    <psuz:zmPr id="{1B3CF15C-C40C-4204-9FD8-DC257E076702}" transitionDur="1000">
                      <p166:blipFill xmlns:p166="http://schemas.microsoft.com/office/powerpoint/2016/6/main">
                        <a:blip r:embed="rId3"/>
                        <a:stretch>
                          <a:fillRect/>
                        </a:stretch>
                      </p166:blipFill>
                      <p166:spPr xmlns:p166="http://schemas.microsoft.com/office/powerpoint/2016/6/main">
                        <a:xfrm>
                          <a:off x="2844800" y="560495"/>
                          <a:ext cx="2438400" cy="1371599"/>
                        </a:xfrm>
                        <a:prstGeom prst="rect">
                          <a:avLst/>
                        </a:prstGeom>
                        <a:ln w="3175">
                          <a:solidFill>
                            <a:srgbClr val="3C3E40"/>
                          </a:solidFill>
                        </a:ln>
                        <a:effectLst>
                          <a:outerShdw blurRad="50800" dist="38100" dir="2700000" algn="tl" rotWithShape="0">
                            <a:prstClr val="black">
                              <a:alpha val="40000"/>
                            </a:prstClr>
                          </a:outerShdw>
                        </a:effectLst>
                      </p166:spPr>
                    </psuz:zmPr>
                  </psuz:summaryZmObj>
                  <psuz:summaryZmObj sectionId="{23DFD3C1-8F89-49F9-A35E-7E00C0262EFD}">
                    <psuz:zmPr id="{6CA1956C-E724-4325-9CB0-059CA649D36A}" transitionDur="1000">
                      <p166:blipFill xmlns:p166="http://schemas.microsoft.com/office/powerpoint/2016/6/main">
                        <a:blip r:embed="rId4"/>
                        <a:stretch>
                          <a:fillRect/>
                        </a:stretch>
                      </p166:blipFill>
                      <p166:spPr xmlns:p166="http://schemas.microsoft.com/office/powerpoint/2016/6/main">
                        <a:xfrm>
                          <a:off x="5374640" y="560495"/>
                          <a:ext cx="2438400" cy="1371599"/>
                        </a:xfrm>
                        <a:prstGeom prst="rect">
                          <a:avLst/>
                        </a:prstGeom>
                        <a:ln w="3175">
                          <a:solidFill>
                            <a:srgbClr val="3C3E40"/>
                          </a:solidFill>
                        </a:ln>
                        <a:effectLst>
                          <a:outerShdw blurRad="50800" dist="38100" dir="2700000" algn="tl" rotWithShape="0">
                            <a:prstClr val="black">
                              <a:alpha val="40000"/>
                            </a:prstClr>
                          </a:outerShdw>
                        </a:effectLst>
                      </p166:spPr>
                    </psuz:zmPr>
                  </psuz:summaryZmObj>
                  <psuz:summaryZmObj sectionId="{5E4F294E-D2AD-40E5-96B3-CCD7D22B3221}">
                    <psuz:zmPr id="{1B825FDD-F68A-42E5-B28F-76192BA117FD}" transitionDur="1000">
                      <p166:blipFill xmlns:p166="http://schemas.microsoft.com/office/powerpoint/2016/6/main">
                        <a:blip r:embed="rId5"/>
                        <a:stretch>
                          <a:fillRect/>
                        </a:stretch>
                      </p166:blipFill>
                      <p166:spPr xmlns:p166="http://schemas.microsoft.com/office/powerpoint/2016/6/main">
                        <a:xfrm>
                          <a:off x="314960" y="2023534"/>
                          <a:ext cx="2438400" cy="1371599"/>
                        </a:xfrm>
                        <a:prstGeom prst="rect">
                          <a:avLst/>
                        </a:prstGeom>
                        <a:ln w="3175">
                          <a:solidFill>
                            <a:srgbClr val="3C3E40"/>
                          </a:solidFill>
                        </a:ln>
                        <a:effectLst>
                          <a:outerShdw blurRad="50800" dist="38100" dir="2700000" algn="tl" rotWithShape="0">
                            <a:prstClr val="black">
                              <a:alpha val="40000"/>
                            </a:prstClr>
                          </a:outerShdw>
                        </a:effectLst>
                      </p166:spPr>
                    </psuz:zmPr>
                  </psuz:summaryZmObj>
                  <psuz:summaryZmObj sectionId="{251155BC-8854-4A6A-88B0-ACA429F38213}">
                    <psuz:zmPr id="{A0EB8C8F-EBA4-4E72-A987-9B0A08D83EF1}" transitionDur="1000">
                      <p166:blipFill xmlns:p166="http://schemas.microsoft.com/office/powerpoint/2016/6/main">
                        <a:blip r:embed="rId6"/>
                        <a:stretch>
                          <a:fillRect/>
                        </a:stretch>
                      </p166:blipFill>
                      <p166:spPr xmlns:p166="http://schemas.microsoft.com/office/powerpoint/2016/6/main">
                        <a:xfrm>
                          <a:off x="2844800" y="2023534"/>
                          <a:ext cx="2438400" cy="1371599"/>
                        </a:xfrm>
                        <a:prstGeom prst="rect">
                          <a:avLst/>
                        </a:prstGeom>
                        <a:ln w="3175">
                          <a:solidFill>
                            <a:srgbClr val="3C3E40"/>
                          </a:solidFill>
                        </a:ln>
                        <a:effectLst>
                          <a:outerShdw blurRad="50800" dist="38100" dir="2700000" algn="tl" rotWithShape="0">
                            <a:prstClr val="black">
                              <a:alpha val="40000"/>
                            </a:prstClr>
                          </a:outerShdw>
                        </a:effectLst>
                      </p166:spPr>
                    </psuz:zmPr>
                  </psuz:summaryZmObj>
                  <psuz:summaryZmObj sectionId="{1A82EA5E-A4FC-42D8-8D6E-D5F723BCB51C}">
                    <psuz:zmPr id="{BB1585DF-F479-4BAF-BC26-C4609DF2FC73}" transitionDur="1000">
                      <p166:blipFill xmlns:p166="http://schemas.microsoft.com/office/powerpoint/2016/6/main">
                        <a:blip r:embed="rId7"/>
                        <a:stretch>
                          <a:fillRect/>
                        </a:stretch>
                      </p166:blipFill>
                      <p166:spPr xmlns:p166="http://schemas.microsoft.com/office/powerpoint/2016/6/main">
                        <a:xfrm>
                          <a:off x="5374640" y="2023534"/>
                          <a:ext cx="2438400" cy="1371599"/>
                        </a:xfrm>
                        <a:prstGeom prst="rect">
                          <a:avLst/>
                        </a:prstGeom>
                        <a:ln w="3175">
                          <a:solidFill>
                            <a:srgbClr val="3C3E40"/>
                          </a:solidFill>
                        </a:ln>
                        <a:effectLst>
                          <a:outerShdw blurRad="50800" dist="38100" dir="2700000" algn="tl" rotWithShape="0">
                            <a:prstClr val="black">
                              <a:alpha val="40000"/>
                            </a:prstClr>
                          </a:outerShdw>
                        </a:effectLst>
                      </p166:spPr>
                    </psuz:zmPr>
                  </psuz:summaryZmObj>
                  <psuz:summaryZmObj sectionId="{53D23110-8B33-406E-9AF3-031ABC9612DD}" offsetFactorX="50585" offsetFactorY="-1294">
                    <psuz:zmPr id="{38F36E1E-9659-4EA7-A700-303D75B3BF09}" transitionDur="1000">
                      <p166:blipFill xmlns:p166="http://schemas.microsoft.com/office/powerpoint/2016/6/main">
                        <a:blip r:embed="rId8"/>
                        <a:stretch>
                          <a:fillRect/>
                        </a:stretch>
                      </p166:blipFill>
                      <p166:spPr xmlns:p166="http://schemas.microsoft.com/office/powerpoint/2016/6/main">
                        <a:xfrm>
                          <a:off x="1548420" y="3468818"/>
                          <a:ext cx="2438400" cy="1371599"/>
                        </a:xfrm>
                        <a:prstGeom prst="rect">
                          <a:avLst/>
                        </a:prstGeom>
                        <a:ln w="3175">
                          <a:solidFill>
                            <a:srgbClr val="3C3E40"/>
                          </a:solidFill>
                        </a:ln>
                        <a:effectLst>
                          <a:outerShdw blurRad="50800" dist="38100" dir="2700000" algn="tl" rotWithShape="0">
                            <a:prstClr val="black">
                              <a:alpha val="40000"/>
                            </a:prstClr>
                          </a:outerShdw>
                        </a:effectLst>
                      </p166:spPr>
                    </psuz:zmPr>
                  </psuz:summaryZmObj>
                  <psuz:summaryZmObj sectionId="{853FBB11-22C1-4E7D-B5AB-2F350A4A4CDB}" offsetFactorX="50000" offsetFactorY="-314">
                    <psuz:zmPr id="{B3321A1C-294F-451F-8FEC-EE5C51447A94}" transitionDur="1000">
                      <p166:blipFill xmlns:p166="http://schemas.microsoft.com/office/powerpoint/2016/6/main">
                        <a:blip r:embed="rId9"/>
                        <a:stretch>
                          <a:fillRect/>
                        </a:stretch>
                      </p166:blipFill>
                      <p166:spPr xmlns:p166="http://schemas.microsoft.com/office/powerpoint/2016/6/main">
                        <a:xfrm>
                          <a:off x="4064000" y="3482267"/>
                          <a:ext cx="2438400" cy="1371599"/>
                        </a:xfrm>
                        <a:prstGeom prst="rect">
                          <a:avLst/>
                        </a:prstGeom>
                        <a:ln w="3175">
                          <a:solidFill>
                            <a:srgbClr val="3C3E40"/>
                          </a:solidFill>
                        </a:ln>
                        <a:effectLst>
                          <a:outerShdw blurRad="50800" dist="38100" dir="2700000" algn="tl" rotWithShape="0">
                            <a:prstClr val="black">
                              <a:alpha val="40000"/>
                            </a:prstClr>
                          </a:outerShdw>
                        </a:effectLst>
                      </p166:spPr>
                    </psuz:zmPr>
                  </psuz:summaryZmObj>
                  <psuz:gridLayout/>
                </psuz:summaryZm>
              </a:graphicData>
            </a:graphic>
          </p:graphicFrame>
        </mc:Choice>
        <mc:Fallback>
          <p:grpSp>
            <p:nvGrpSpPr>
              <p:cNvPr id="50" name="Summary Zoom 49">
                <a:extLst>
                  <a:ext uri="{FF2B5EF4-FFF2-40B4-BE49-F238E27FC236}">
                    <a16:creationId xmlns:a16="http://schemas.microsoft.com/office/drawing/2014/main" id="{6190AD37-BAA8-454B-9482-FC65DD70E41A}"/>
                  </a:ext>
                </a:extLst>
              </p:cNvPr>
              <p:cNvGrpSpPr>
                <a:grpSpLocks noGrp="1" noUngrp="1" noRot="1" noChangeAspect="1" noMove="1" noResize="1"/>
              </p:cNvGrpSpPr>
              <p:nvPr/>
            </p:nvGrpSpPr>
            <p:grpSpPr>
              <a:xfrm>
                <a:off x="2032000" y="1322772"/>
                <a:ext cx="8128000" cy="5418667"/>
                <a:chOff x="2032000" y="1322772"/>
                <a:chExt cx="8128000" cy="5418667"/>
              </a:xfrm>
            </p:grpSpPr>
            <p:pic>
              <p:nvPicPr>
                <p:cNvPr id="51" name="Picture 51">
                  <a:hlinkClick r:id="rId10"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346960" y="1883267"/>
                  <a:ext cx="2438400" cy="1371599"/>
                </a:xfrm>
                <a:prstGeom prst="rect">
                  <a:avLst/>
                </a:prstGeom>
                <a:ln w="3175">
                  <a:solidFill>
                    <a:srgbClr val="3C3E40"/>
                  </a:solidFill>
                </a:ln>
                <a:effectLst>
                  <a:outerShdw blurRad="50800" dist="38100" dir="2700000" algn="tl" rotWithShape="0">
                    <a:prstClr val="black">
                      <a:alpha val="40000"/>
                    </a:prstClr>
                  </a:outerShdw>
                </a:effectLst>
              </p:spPr>
            </p:pic>
            <p:pic>
              <p:nvPicPr>
                <p:cNvPr id="52" name="Picture 52">
                  <a:hlinkClick r:id="rId11"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876800" y="1883267"/>
                  <a:ext cx="2438400" cy="1371599"/>
                </a:xfrm>
                <a:prstGeom prst="rect">
                  <a:avLst/>
                </a:prstGeom>
                <a:ln w="3175">
                  <a:solidFill>
                    <a:srgbClr val="3C3E40"/>
                  </a:solidFill>
                </a:ln>
                <a:effectLst>
                  <a:outerShdw blurRad="50800" dist="38100" dir="2700000" algn="tl" rotWithShape="0">
                    <a:prstClr val="black">
                      <a:alpha val="40000"/>
                    </a:prstClr>
                  </a:outerShdw>
                </a:effectLst>
              </p:spPr>
            </p:pic>
            <p:pic>
              <p:nvPicPr>
                <p:cNvPr id="53" name="Picture 53">
                  <a:hlinkClick r:id="rId12"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406640" y="1883267"/>
                  <a:ext cx="2438400" cy="1371599"/>
                </a:xfrm>
                <a:prstGeom prst="rect">
                  <a:avLst/>
                </a:prstGeom>
                <a:ln w="3175">
                  <a:solidFill>
                    <a:srgbClr val="3C3E40"/>
                  </a:solidFill>
                </a:ln>
                <a:effectLst>
                  <a:outerShdw blurRad="50800" dist="38100" dir="2700000" algn="tl" rotWithShape="0">
                    <a:prstClr val="black">
                      <a:alpha val="40000"/>
                    </a:prstClr>
                  </a:outerShdw>
                </a:effectLst>
              </p:spPr>
            </p:pic>
            <p:pic>
              <p:nvPicPr>
                <p:cNvPr id="54" name="Picture 54">
                  <a:hlinkClick r:id="rId13"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2346960" y="3346306"/>
                  <a:ext cx="2438400" cy="1371599"/>
                </a:xfrm>
                <a:prstGeom prst="rect">
                  <a:avLst/>
                </a:prstGeom>
                <a:ln w="3175">
                  <a:solidFill>
                    <a:srgbClr val="3C3E40"/>
                  </a:solidFill>
                </a:ln>
                <a:effectLst>
                  <a:outerShdw blurRad="50800" dist="38100" dir="2700000" algn="tl" rotWithShape="0">
                    <a:prstClr val="black">
                      <a:alpha val="40000"/>
                    </a:prstClr>
                  </a:outerShdw>
                </a:effectLst>
              </p:spPr>
            </p:pic>
            <p:pic>
              <p:nvPicPr>
                <p:cNvPr id="55" name="Picture 55">
                  <a:hlinkClick r:id="rId14"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876800" y="3346306"/>
                  <a:ext cx="2438400" cy="1371599"/>
                </a:xfrm>
                <a:prstGeom prst="rect">
                  <a:avLst/>
                </a:prstGeom>
                <a:ln w="3175">
                  <a:solidFill>
                    <a:srgbClr val="3C3E40"/>
                  </a:solidFill>
                </a:ln>
                <a:effectLst>
                  <a:outerShdw blurRad="50800" dist="38100" dir="2700000" algn="tl" rotWithShape="0">
                    <a:prstClr val="black">
                      <a:alpha val="40000"/>
                    </a:prstClr>
                  </a:outerShdw>
                </a:effectLst>
              </p:spPr>
            </p:pic>
            <p:pic>
              <p:nvPicPr>
                <p:cNvPr id="56" name="Picture 56">
                  <a:hlinkClick r:id="rId15"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406640" y="3346306"/>
                  <a:ext cx="2438400" cy="1371599"/>
                </a:xfrm>
                <a:prstGeom prst="rect">
                  <a:avLst/>
                </a:prstGeom>
                <a:ln w="3175">
                  <a:solidFill>
                    <a:srgbClr val="3C3E40"/>
                  </a:solidFill>
                </a:ln>
                <a:effectLst>
                  <a:outerShdw blurRad="50800" dist="38100" dir="2700000" algn="tl" rotWithShape="0">
                    <a:prstClr val="black">
                      <a:alpha val="40000"/>
                    </a:prstClr>
                  </a:outerShdw>
                </a:effectLst>
              </p:spPr>
            </p:pic>
            <p:pic>
              <p:nvPicPr>
                <p:cNvPr id="57" name="Picture 57">
                  <a:hlinkClick r:id="rId16"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3580420" y="4791590"/>
                  <a:ext cx="2438400" cy="1371599"/>
                </a:xfrm>
                <a:prstGeom prst="rect">
                  <a:avLst/>
                </a:prstGeom>
                <a:ln w="3175">
                  <a:solidFill>
                    <a:srgbClr val="3C3E40"/>
                  </a:solidFill>
                </a:ln>
                <a:effectLst>
                  <a:outerShdw blurRad="50800" dist="38100" dir="2700000" algn="tl" rotWithShape="0">
                    <a:prstClr val="black">
                      <a:alpha val="40000"/>
                    </a:prstClr>
                  </a:outerShdw>
                </a:effectLst>
              </p:spPr>
            </p:pic>
            <p:pic>
              <p:nvPicPr>
                <p:cNvPr id="58" name="Picture 58">
                  <a:hlinkClick r:id="rId17"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6096000" y="4805039"/>
                  <a:ext cx="2438400" cy="1371599"/>
                </a:xfrm>
                <a:prstGeom prst="rect">
                  <a:avLst/>
                </a:prstGeom>
                <a:ln w="3175">
                  <a:solidFill>
                    <a:srgbClr val="3C3E40"/>
                  </a:solidFill>
                </a:ln>
                <a:effectLst>
                  <a:outerShdw blurRad="50800" dist="38100" dir="2700000" algn="tl" rotWithShape="0">
                    <a:prstClr val="black">
                      <a:alpha val="40000"/>
                    </a:prstClr>
                  </a:outerShdw>
                </a:effectLst>
              </p:spPr>
            </p:pic>
          </p:grpSp>
        </mc:Fallback>
      </mc:AlternateContent>
    </p:spTree>
    <p:extLst>
      <p:ext uri="{BB962C8B-B14F-4D97-AF65-F5344CB8AC3E}">
        <p14:creationId xmlns:p14="http://schemas.microsoft.com/office/powerpoint/2010/main" val="17155781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11FFFDC1-D119-4301-A3B4-D2B122138FA3}"/>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220" r="-37"/>
          <a:stretch/>
        </p:blipFill>
        <p:spPr>
          <a:xfrm>
            <a:off x="2293583" y="905511"/>
            <a:ext cx="7604834" cy="2747712"/>
          </a:xfrm>
          <a:ln>
            <a:solidFill>
              <a:srgbClr val="3C3E40"/>
            </a:solidFill>
          </a:ln>
        </p:spPr>
      </p:pic>
      <p:pic>
        <p:nvPicPr>
          <p:cNvPr id="3" name="Picture 2">
            <a:extLst>
              <a:ext uri="{FF2B5EF4-FFF2-40B4-BE49-F238E27FC236}">
                <a16:creationId xmlns:a16="http://schemas.microsoft.com/office/drawing/2014/main" id="{A510243C-3776-4411-A422-A0679CFE73F9}"/>
              </a:ext>
            </a:extLst>
          </p:cNvPr>
          <p:cNvPicPr>
            <a:picLocks noChangeAspect="1"/>
          </p:cNvPicPr>
          <p:nvPr/>
        </p:nvPicPr>
        <p:blipFill rotWithShape="1">
          <a:blip r:embed="rId3">
            <a:extLst>
              <a:ext uri="{28A0092B-C50C-407E-A947-70E740481C1C}">
                <a14:useLocalDpi xmlns:a14="http://schemas.microsoft.com/office/drawing/2010/main" val="0"/>
              </a:ext>
            </a:extLst>
          </a:blip>
          <a:srcRect t="788" r="375" b="27429"/>
          <a:stretch/>
        </p:blipFill>
        <p:spPr>
          <a:xfrm>
            <a:off x="2293583" y="3755439"/>
            <a:ext cx="7604834" cy="2530086"/>
          </a:xfrm>
          <a:prstGeom prst="rect">
            <a:avLst/>
          </a:prstGeom>
          <a:ln>
            <a:solidFill>
              <a:srgbClr val="3C3E40"/>
            </a:solidFill>
          </a:ln>
          <a:effectLst/>
        </p:spPr>
      </p:pic>
      <p:grpSp>
        <p:nvGrpSpPr>
          <p:cNvPr id="4" name="Group 3">
            <a:extLst>
              <a:ext uri="{FF2B5EF4-FFF2-40B4-BE49-F238E27FC236}">
                <a16:creationId xmlns:a16="http://schemas.microsoft.com/office/drawing/2014/main" id="{95C2A853-42B5-4610-BD3C-77B2697F77E6}"/>
              </a:ext>
            </a:extLst>
          </p:cNvPr>
          <p:cNvGrpSpPr/>
          <p:nvPr/>
        </p:nvGrpSpPr>
        <p:grpSpPr>
          <a:xfrm>
            <a:off x="5786894" y="6457890"/>
            <a:ext cx="618213" cy="400110"/>
            <a:chOff x="5843547" y="6448065"/>
            <a:chExt cx="618213" cy="400110"/>
          </a:xfrm>
        </p:grpSpPr>
        <p:sp>
          <p:nvSpPr>
            <p:cNvPr id="6" name="Double Brace 5">
              <a:extLst>
                <a:ext uri="{FF2B5EF4-FFF2-40B4-BE49-F238E27FC236}">
                  <a16:creationId xmlns:a16="http://schemas.microsoft.com/office/drawing/2014/main" id="{1F4C7BD0-83DD-4D94-AEDA-8AE2FB95B2FD}"/>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68F1A108-0566-4403-B720-4D09C16EBEED}"/>
                </a:ext>
              </a:extLst>
            </p:cNvPr>
            <p:cNvSpPr txBox="1"/>
            <p:nvPr/>
          </p:nvSpPr>
          <p:spPr>
            <a:xfrm>
              <a:off x="5886884" y="6448065"/>
              <a:ext cx="544396" cy="400110"/>
            </a:xfrm>
            <a:prstGeom prst="rect">
              <a:avLst/>
            </a:prstGeom>
            <a:noFill/>
          </p:spPr>
          <p:txBody>
            <a:bodyPr wrap="square" rtlCol="0">
              <a:spAutoFit/>
            </a:bodyPr>
            <a:lstStyle/>
            <a:p>
              <a:pPr algn="ctr"/>
              <a:r>
                <a:rPr lang="fr-FR" sz="2000" dirty="0"/>
                <a:t>20</a:t>
              </a:r>
            </a:p>
          </p:txBody>
        </p:sp>
      </p:grpSp>
    </p:spTree>
    <p:extLst>
      <p:ext uri="{BB962C8B-B14F-4D97-AF65-F5344CB8AC3E}">
        <p14:creationId xmlns:p14="http://schemas.microsoft.com/office/powerpoint/2010/main" val="26065344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2D18B6-2FDE-4FE3-BDD1-9111B2CF320B}"/>
              </a:ext>
            </a:extLst>
          </p:cNvPr>
          <p:cNvPicPr>
            <a:picLocks noChangeAspect="1"/>
          </p:cNvPicPr>
          <p:nvPr/>
        </p:nvPicPr>
        <p:blipFill rotWithShape="1">
          <a:blip r:embed="rId2">
            <a:extLst>
              <a:ext uri="{28A0092B-C50C-407E-A947-70E740481C1C}">
                <a14:useLocalDpi xmlns:a14="http://schemas.microsoft.com/office/drawing/2010/main" val="0"/>
              </a:ext>
            </a:extLst>
          </a:blip>
          <a:srcRect t="4901" b="31624"/>
          <a:stretch/>
        </p:blipFill>
        <p:spPr>
          <a:xfrm>
            <a:off x="504336" y="732053"/>
            <a:ext cx="11183328" cy="5699227"/>
          </a:xfrm>
          <a:prstGeom prst="rect">
            <a:avLst/>
          </a:prstGeom>
          <a:effectLst/>
        </p:spPr>
      </p:pic>
      <p:grpSp>
        <p:nvGrpSpPr>
          <p:cNvPr id="4" name="Group 3">
            <a:extLst>
              <a:ext uri="{FF2B5EF4-FFF2-40B4-BE49-F238E27FC236}">
                <a16:creationId xmlns:a16="http://schemas.microsoft.com/office/drawing/2014/main" id="{FC3A0E5B-5CF2-4D16-9F62-A0CF2BC0476D}"/>
              </a:ext>
            </a:extLst>
          </p:cNvPr>
          <p:cNvGrpSpPr/>
          <p:nvPr/>
        </p:nvGrpSpPr>
        <p:grpSpPr>
          <a:xfrm>
            <a:off x="5786894" y="6448065"/>
            <a:ext cx="618213" cy="400110"/>
            <a:chOff x="5843547" y="6448065"/>
            <a:chExt cx="618213" cy="400110"/>
          </a:xfrm>
        </p:grpSpPr>
        <p:sp>
          <p:nvSpPr>
            <p:cNvPr id="5" name="Double Brace 4">
              <a:extLst>
                <a:ext uri="{FF2B5EF4-FFF2-40B4-BE49-F238E27FC236}">
                  <a16:creationId xmlns:a16="http://schemas.microsoft.com/office/drawing/2014/main" id="{0DE20A67-0CE2-4128-84E2-0B6A8AA701B2}"/>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extBox 5">
              <a:extLst>
                <a:ext uri="{FF2B5EF4-FFF2-40B4-BE49-F238E27FC236}">
                  <a16:creationId xmlns:a16="http://schemas.microsoft.com/office/drawing/2014/main" id="{5C719A9D-EF80-4386-B1A4-5A727C1C9921}"/>
                </a:ext>
              </a:extLst>
            </p:cNvPr>
            <p:cNvSpPr txBox="1"/>
            <p:nvPr/>
          </p:nvSpPr>
          <p:spPr>
            <a:xfrm>
              <a:off x="5886884" y="6448065"/>
              <a:ext cx="544396" cy="400110"/>
            </a:xfrm>
            <a:prstGeom prst="rect">
              <a:avLst/>
            </a:prstGeom>
            <a:noFill/>
          </p:spPr>
          <p:txBody>
            <a:bodyPr wrap="square" rtlCol="0">
              <a:spAutoFit/>
            </a:bodyPr>
            <a:lstStyle/>
            <a:p>
              <a:pPr algn="ctr"/>
              <a:r>
                <a:rPr lang="fr-FR" sz="2000" dirty="0"/>
                <a:t>21</a:t>
              </a:r>
            </a:p>
          </p:txBody>
        </p:sp>
      </p:grpSp>
    </p:spTree>
    <p:extLst>
      <p:ext uri="{BB962C8B-B14F-4D97-AF65-F5344CB8AC3E}">
        <p14:creationId xmlns:p14="http://schemas.microsoft.com/office/powerpoint/2010/main" val="3021825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2D18B6-2FDE-4FE3-BDD1-9111B2CF320B}"/>
              </a:ext>
            </a:extLst>
          </p:cNvPr>
          <p:cNvPicPr>
            <a:picLocks noChangeAspect="1"/>
          </p:cNvPicPr>
          <p:nvPr/>
        </p:nvPicPr>
        <p:blipFill rotWithShape="1">
          <a:blip r:embed="rId2">
            <a:extLst>
              <a:ext uri="{28A0092B-C50C-407E-A947-70E740481C1C}">
                <a14:useLocalDpi xmlns:a14="http://schemas.microsoft.com/office/drawing/2010/main" val="0"/>
              </a:ext>
            </a:extLst>
          </a:blip>
          <a:srcRect l="108" t="179" r="447" b="20876"/>
          <a:stretch/>
        </p:blipFill>
        <p:spPr>
          <a:xfrm>
            <a:off x="856527" y="1250947"/>
            <a:ext cx="10478946" cy="4356106"/>
          </a:xfrm>
          <a:prstGeom prst="rect">
            <a:avLst/>
          </a:prstGeom>
          <a:ln>
            <a:solidFill>
              <a:srgbClr val="3C3E40"/>
            </a:solidFill>
          </a:ln>
          <a:effectLst/>
        </p:spPr>
      </p:pic>
      <p:grpSp>
        <p:nvGrpSpPr>
          <p:cNvPr id="6" name="Group 5">
            <a:extLst>
              <a:ext uri="{FF2B5EF4-FFF2-40B4-BE49-F238E27FC236}">
                <a16:creationId xmlns:a16="http://schemas.microsoft.com/office/drawing/2014/main" id="{7C548D4B-C830-4676-93CB-0FC0DCDCE462}"/>
              </a:ext>
            </a:extLst>
          </p:cNvPr>
          <p:cNvGrpSpPr/>
          <p:nvPr/>
        </p:nvGrpSpPr>
        <p:grpSpPr>
          <a:xfrm>
            <a:off x="5786894" y="6448065"/>
            <a:ext cx="618213" cy="400110"/>
            <a:chOff x="5843547" y="6448065"/>
            <a:chExt cx="618213" cy="400110"/>
          </a:xfrm>
        </p:grpSpPr>
        <p:sp>
          <p:nvSpPr>
            <p:cNvPr id="7" name="Double Brace 6">
              <a:extLst>
                <a:ext uri="{FF2B5EF4-FFF2-40B4-BE49-F238E27FC236}">
                  <a16:creationId xmlns:a16="http://schemas.microsoft.com/office/drawing/2014/main" id="{E282AEEE-69E2-4802-8063-E5993148F803}"/>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TextBox 7">
              <a:extLst>
                <a:ext uri="{FF2B5EF4-FFF2-40B4-BE49-F238E27FC236}">
                  <a16:creationId xmlns:a16="http://schemas.microsoft.com/office/drawing/2014/main" id="{5C51FD85-A0B5-4A95-8E13-5C986DF905F1}"/>
                </a:ext>
              </a:extLst>
            </p:cNvPr>
            <p:cNvSpPr txBox="1"/>
            <p:nvPr/>
          </p:nvSpPr>
          <p:spPr>
            <a:xfrm>
              <a:off x="5886884" y="6448065"/>
              <a:ext cx="544396" cy="400110"/>
            </a:xfrm>
            <a:prstGeom prst="rect">
              <a:avLst/>
            </a:prstGeom>
            <a:noFill/>
          </p:spPr>
          <p:txBody>
            <a:bodyPr wrap="square" rtlCol="0">
              <a:spAutoFit/>
            </a:bodyPr>
            <a:lstStyle/>
            <a:p>
              <a:pPr algn="ctr"/>
              <a:r>
                <a:rPr lang="fr-FR" sz="2000" dirty="0"/>
                <a:t>22</a:t>
              </a:r>
            </a:p>
          </p:txBody>
        </p:sp>
      </p:grpSp>
    </p:spTree>
    <p:extLst>
      <p:ext uri="{BB962C8B-B14F-4D97-AF65-F5344CB8AC3E}">
        <p14:creationId xmlns:p14="http://schemas.microsoft.com/office/powerpoint/2010/main" val="321729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3EF8B8-18C2-41ED-885A-811B7D7E7C11}"/>
              </a:ext>
            </a:extLst>
          </p:cNvPr>
          <p:cNvSpPr>
            <a:spLocks noGrp="1"/>
          </p:cNvSpPr>
          <p:nvPr>
            <p:ph type="subTitle" idx="1"/>
          </p:nvPr>
        </p:nvSpPr>
        <p:spPr/>
        <p:txBody>
          <a:bodyPr/>
          <a:lstStyle/>
          <a:p>
            <a:r>
              <a:rPr lang="en-US" dirty="0"/>
              <a:t>Conclusion </a:t>
            </a:r>
          </a:p>
        </p:txBody>
      </p:sp>
    </p:spTree>
    <p:extLst>
      <p:ext uri="{BB962C8B-B14F-4D97-AF65-F5344CB8AC3E}">
        <p14:creationId xmlns:p14="http://schemas.microsoft.com/office/powerpoint/2010/main" val="226804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F53-79C0-4EC7-AFFC-15D2AABB367A}"/>
              </a:ext>
            </a:extLst>
          </p:cNvPr>
          <p:cNvSpPr>
            <a:spLocks noGrp="1"/>
          </p:cNvSpPr>
          <p:nvPr>
            <p:ph type="title"/>
          </p:nvPr>
        </p:nvSpPr>
        <p:spPr/>
        <p:txBody>
          <a:bodyPr/>
          <a:lstStyle/>
          <a:p>
            <a:r>
              <a:rPr lang="en-US" dirty="0"/>
              <a:t>Conclusion </a:t>
            </a:r>
            <a:endParaRPr lang="fr-FR" dirty="0"/>
          </a:p>
        </p:txBody>
      </p:sp>
      <p:sp>
        <p:nvSpPr>
          <p:cNvPr id="4" name="Rectangle: Rounded Corners 3">
            <a:extLst>
              <a:ext uri="{FF2B5EF4-FFF2-40B4-BE49-F238E27FC236}">
                <a16:creationId xmlns:a16="http://schemas.microsoft.com/office/drawing/2014/main" id="{B84C9B14-BBEF-45EE-AB78-37ED0665125B}"/>
              </a:ext>
            </a:extLst>
          </p:cNvPr>
          <p:cNvSpPr/>
          <p:nvPr/>
        </p:nvSpPr>
        <p:spPr>
          <a:xfrm>
            <a:off x="1038687" y="2441360"/>
            <a:ext cx="10114626" cy="2809782"/>
          </a:xfrm>
          <a:prstGeom prst="roundRect">
            <a:avLst>
              <a:gd name="adj" fmla="val 4510"/>
            </a:avLst>
          </a:prstGeom>
          <a:noFill/>
          <a:ln w="6350">
            <a:solidFill>
              <a:srgbClr val="000000"/>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2000" dirty="0"/>
              <a:t>Nous avons exposé les étapes de conception et de développement d'un Smart Office. Notre projet consiste à réaliser un système d'IoT pour l'optimisation d'efficacité énergétique, ainsi qu'une plateforme pour la gestion des utilisateurs et systèmes IoT, le contrôle et la consultation des données. On peut encore améliorer ce projet en ajoutant d'autres systèmes d'IoT De plus, une autre option à considérer serait l'utilisation d'une base de données </a:t>
            </a:r>
            <a:r>
              <a:rPr lang="fr-FR" sz="2000" b="1" dirty="0"/>
              <a:t>NoSQL</a:t>
            </a:r>
            <a:r>
              <a:rPr lang="fr-FR" sz="2000" dirty="0"/>
              <a:t>, qui offrirait une plus grande flexibilité et évolutivité pour gérer les données générées par les dispositifs IoT.</a:t>
            </a:r>
            <a:endParaRPr lang="en-US" sz="2000" dirty="0"/>
          </a:p>
        </p:txBody>
      </p:sp>
      <p:grpSp>
        <p:nvGrpSpPr>
          <p:cNvPr id="5" name="Group 4">
            <a:extLst>
              <a:ext uri="{FF2B5EF4-FFF2-40B4-BE49-F238E27FC236}">
                <a16:creationId xmlns:a16="http://schemas.microsoft.com/office/drawing/2014/main" id="{35E9B8D2-575E-45D6-81A8-5D2982F7CB0B}"/>
              </a:ext>
            </a:extLst>
          </p:cNvPr>
          <p:cNvGrpSpPr/>
          <p:nvPr/>
        </p:nvGrpSpPr>
        <p:grpSpPr>
          <a:xfrm>
            <a:off x="5786894" y="6448065"/>
            <a:ext cx="618213" cy="400110"/>
            <a:chOff x="5843547" y="6448065"/>
            <a:chExt cx="618213" cy="400110"/>
          </a:xfrm>
        </p:grpSpPr>
        <p:sp>
          <p:nvSpPr>
            <p:cNvPr id="6" name="Double Brace 5">
              <a:extLst>
                <a:ext uri="{FF2B5EF4-FFF2-40B4-BE49-F238E27FC236}">
                  <a16:creationId xmlns:a16="http://schemas.microsoft.com/office/drawing/2014/main" id="{BF294262-DD1E-4EF0-AA8B-839825B7C326}"/>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64653CD3-6C72-4811-B7DE-CEC9D56E1A90}"/>
                </a:ext>
              </a:extLst>
            </p:cNvPr>
            <p:cNvSpPr txBox="1"/>
            <p:nvPr/>
          </p:nvSpPr>
          <p:spPr>
            <a:xfrm>
              <a:off x="5886884" y="6448065"/>
              <a:ext cx="544396" cy="400110"/>
            </a:xfrm>
            <a:prstGeom prst="rect">
              <a:avLst/>
            </a:prstGeom>
            <a:noFill/>
          </p:spPr>
          <p:txBody>
            <a:bodyPr wrap="square" rtlCol="0">
              <a:spAutoFit/>
            </a:bodyPr>
            <a:lstStyle/>
            <a:p>
              <a:pPr algn="ctr"/>
              <a:r>
                <a:rPr lang="fr-FR" sz="2000" dirty="0"/>
                <a:t>23</a:t>
              </a:r>
            </a:p>
          </p:txBody>
        </p:sp>
      </p:grpSp>
    </p:spTree>
    <p:extLst>
      <p:ext uri="{BB962C8B-B14F-4D97-AF65-F5344CB8AC3E}">
        <p14:creationId xmlns:p14="http://schemas.microsoft.com/office/powerpoint/2010/main" val="1020293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A0694B-F4E1-4B1F-8E78-506F91776828}"/>
              </a:ext>
            </a:extLst>
          </p:cNvPr>
          <p:cNvSpPr txBox="1"/>
          <p:nvPr/>
        </p:nvSpPr>
        <p:spPr>
          <a:xfrm>
            <a:off x="3462217" y="2175478"/>
            <a:ext cx="4903077" cy="830997"/>
          </a:xfrm>
          <a:prstGeom prst="rect">
            <a:avLst/>
          </a:prstGeom>
          <a:noFill/>
        </p:spPr>
        <p:txBody>
          <a:bodyPr wrap="square" rtlCol="0">
            <a:spAutoFit/>
          </a:bodyPr>
          <a:lstStyle/>
          <a:p>
            <a:pPr algn="ctr"/>
            <a:r>
              <a:rPr lang="fr-FR" sz="4800" b="1" dirty="0">
                <a:solidFill>
                  <a:schemeClr val="bg2">
                    <a:lumMod val="90000"/>
                  </a:schemeClr>
                </a:solidFill>
                <a:latin typeface="+mj-lt"/>
              </a:rPr>
              <a:t>La Fin</a:t>
            </a:r>
            <a:endParaRPr lang="en-001" sz="4800" b="1" dirty="0">
              <a:solidFill>
                <a:schemeClr val="bg2">
                  <a:lumMod val="90000"/>
                </a:schemeClr>
              </a:solidFill>
              <a:latin typeface="+mj-lt"/>
            </a:endParaRPr>
          </a:p>
        </p:txBody>
      </p:sp>
      <p:sp>
        <p:nvSpPr>
          <p:cNvPr id="15" name="Rectangle: Rounded Corners 14">
            <a:extLst>
              <a:ext uri="{FF2B5EF4-FFF2-40B4-BE49-F238E27FC236}">
                <a16:creationId xmlns:a16="http://schemas.microsoft.com/office/drawing/2014/main" id="{609E024D-F661-4782-9235-3B700D80299B}"/>
              </a:ext>
            </a:extLst>
          </p:cNvPr>
          <p:cNvSpPr/>
          <p:nvPr/>
        </p:nvSpPr>
        <p:spPr>
          <a:xfrm>
            <a:off x="2687320" y="3851527"/>
            <a:ext cx="6452870" cy="471554"/>
          </a:xfrm>
          <a:prstGeom prst="roundRect">
            <a:avLst/>
          </a:prstGeom>
          <a:noFill/>
          <a:ln w="285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
        <p:nvSpPr>
          <p:cNvPr id="16" name="Rectangle: Rounded Corners 15">
            <a:extLst>
              <a:ext uri="{FF2B5EF4-FFF2-40B4-BE49-F238E27FC236}">
                <a16:creationId xmlns:a16="http://schemas.microsoft.com/office/drawing/2014/main" id="{04A0F605-BC1C-486B-A763-3E0BEBA83A57}"/>
              </a:ext>
            </a:extLst>
          </p:cNvPr>
          <p:cNvSpPr/>
          <p:nvPr/>
        </p:nvSpPr>
        <p:spPr>
          <a:xfrm>
            <a:off x="2743201" y="3901911"/>
            <a:ext cx="1555531" cy="37837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
        <p:nvSpPr>
          <p:cNvPr id="17" name="Rectangle: Rounded Corners 16">
            <a:extLst>
              <a:ext uri="{FF2B5EF4-FFF2-40B4-BE49-F238E27FC236}">
                <a16:creationId xmlns:a16="http://schemas.microsoft.com/office/drawing/2014/main" id="{A6B2A8BA-2255-4C3B-A561-13A89CAF526F}"/>
              </a:ext>
            </a:extLst>
          </p:cNvPr>
          <p:cNvSpPr/>
          <p:nvPr/>
        </p:nvSpPr>
        <p:spPr>
          <a:xfrm>
            <a:off x="4074317" y="3900339"/>
            <a:ext cx="1513489" cy="37837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
        <p:nvSpPr>
          <p:cNvPr id="18" name="Rectangle: Rounded Corners 17">
            <a:extLst>
              <a:ext uri="{FF2B5EF4-FFF2-40B4-BE49-F238E27FC236}">
                <a16:creationId xmlns:a16="http://schemas.microsoft.com/office/drawing/2014/main" id="{7187CA46-B751-4701-9F4E-B8C83A754A4F}"/>
              </a:ext>
            </a:extLst>
          </p:cNvPr>
          <p:cNvSpPr/>
          <p:nvPr/>
        </p:nvSpPr>
        <p:spPr>
          <a:xfrm>
            <a:off x="5334585" y="3900339"/>
            <a:ext cx="1513489" cy="37837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
        <p:nvSpPr>
          <p:cNvPr id="19" name="Rectangle: Rounded Corners 18">
            <a:extLst>
              <a:ext uri="{FF2B5EF4-FFF2-40B4-BE49-F238E27FC236}">
                <a16:creationId xmlns:a16="http://schemas.microsoft.com/office/drawing/2014/main" id="{87A3C0B1-23CE-425E-83A8-9F479243F92B}"/>
              </a:ext>
            </a:extLst>
          </p:cNvPr>
          <p:cNvSpPr/>
          <p:nvPr/>
        </p:nvSpPr>
        <p:spPr>
          <a:xfrm>
            <a:off x="6623660" y="3900339"/>
            <a:ext cx="1513489" cy="37837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
        <p:nvSpPr>
          <p:cNvPr id="20" name="Rectangle: Rounded Corners 19">
            <a:extLst>
              <a:ext uri="{FF2B5EF4-FFF2-40B4-BE49-F238E27FC236}">
                <a16:creationId xmlns:a16="http://schemas.microsoft.com/office/drawing/2014/main" id="{0959D825-3882-418F-B8DC-CB0D193EE47E}"/>
              </a:ext>
            </a:extLst>
          </p:cNvPr>
          <p:cNvSpPr/>
          <p:nvPr/>
        </p:nvSpPr>
        <p:spPr>
          <a:xfrm>
            <a:off x="7715955" y="3900339"/>
            <a:ext cx="1377244" cy="37837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sz="1867"/>
          </a:p>
        </p:txBody>
      </p:sp>
    </p:spTree>
    <p:extLst>
      <p:ext uri="{BB962C8B-B14F-4D97-AF65-F5344CB8AC3E}">
        <p14:creationId xmlns:p14="http://schemas.microsoft.com/office/powerpoint/2010/main" val="40562112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70"/>
                                        <p:tgtEl>
                                          <p:spTgt spid="16"/>
                                        </p:tgtEl>
                                      </p:cBhvr>
                                    </p:animEffect>
                                  </p:childTnLst>
                                </p:cTn>
                              </p:par>
                            </p:childTnLst>
                          </p:cTn>
                        </p:par>
                        <p:par>
                          <p:cTn id="12" fill="hold">
                            <p:stCondLst>
                              <p:cond delay="57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70"/>
                                        <p:tgtEl>
                                          <p:spTgt spid="17"/>
                                        </p:tgtEl>
                                      </p:cBhvr>
                                    </p:animEffect>
                                  </p:childTnLst>
                                </p:cTn>
                              </p:par>
                            </p:childTnLst>
                          </p:cTn>
                        </p:par>
                        <p:par>
                          <p:cTn id="16" fill="hold">
                            <p:stCondLst>
                              <p:cond delay="64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70"/>
                                        <p:tgtEl>
                                          <p:spTgt spid="18"/>
                                        </p:tgtEl>
                                      </p:cBhvr>
                                    </p:animEffect>
                                  </p:childTnLst>
                                </p:cTn>
                              </p:par>
                            </p:childTnLst>
                          </p:cTn>
                        </p:par>
                        <p:par>
                          <p:cTn id="20" fill="hold">
                            <p:stCondLst>
                              <p:cond delay="71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70"/>
                                        <p:tgtEl>
                                          <p:spTgt spid="19"/>
                                        </p:tgtEl>
                                      </p:cBhvr>
                                    </p:animEffect>
                                  </p:childTnLst>
                                </p:cTn>
                              </p:par>
                            </p:childTnLst>
                          </p:cTn>
                        </p:par>
                        <p:par>
                          <p:cTn id="24" fill="hold">
                            <p:stCondLst>
                              <p:cond delay="78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7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092278-6C7A-4E3B-AB15-12158533976F}"/>
              </a:ext>
            </a:extLst>
          </p:cNvPr>
          <p:cNvSpPr>
            <a:spLocks noGrp="1"/>
          </p:cNvSpPr>
          <p:nvPr>
            <p:ph type="title" idx="2"/>
          </p:nvPr>
        </p:nvSpPr>
        <p:spPr>
          <a:xfrm>
            <a:off x="1427400" y="2867800"/>
            <a:ext cx="9337200" cy="1122400"/>
          </a:xfrm>
        </p:spPr>
        <p:txBody>
          <a:bodyPr/>
          <a:lstStyle/>
          <a:p>
            <a:r>
              <a:rPr lang="fr-FR" sz="4800" dirty="0">
                <a:solidFill>
                  <a:srgbClr val="212121"/>
                </a:solidFill>
              </a:rPr>
              <a:t>Merci Pour Votre Attention</a:t>
            </a:r>
          </a:p>
        </p:txBody>
      </p:sp>
    </p:spTree>
    <p:extLst>
      <p:ext uri="{BB962C8B-B14F-4D97-AF65-F5344CB8AC3E}">
        <p14:creationId xmlns:p14="http://schemas.microsoft.com/office/powerpoint/2010/main" val="11288933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3EF8B8-18C2-41ED-885A-811B7D7E7C11}"/>
              </a:ext>
            </a:extLst>
          </p:cNvPr>
          <p:cNvSpPr>
            <a:spLocks noGrp="1"/>
          </p:cNvSpPr>
          <p:nvPr>
            <p:ph type="subTitle" idx="1"/>
          </p:nvPr>
        </p:nvSpPr>
        <p:spPr/>
        <p:txBody>
          <a:bodyPr/>
          <a:lstStyle/>
          <a:p>
            <a:r>
              <a:rPr lang="en-US" dirty="0"/>
              <a:t>Introduction </a:t>
            </a:r>
          </a:p>
        </p:txBody>
      </p:sp>
    </p:spTree>
    <p:extLst>
      <p:ext uri="{BB962C8B-B14F-4D97-AF65-F5344CB8AC3E}">
        <p14:creationId xmlns:p14="http://schemas.microsoft.com/office/powerpoint/2010/main" val="3021471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E0CBF-6A30-4451-9BB9-7B46EF1BD665}"/>
              </a:ext>
            </a:extLst>
          </p:cNvPr>
          <p:cNvSpPr>
            <a:spLocks noGrp="1"/>
          </p:cNvSpPr>
          <p:nvPr>
            <p:ph type="title"/>
          </p:nvPr>
        </p:nvSpPr>
        <p:spPr>
          <a:xfrm>
            <a:off x="960000" y="720000"/>
            <a:ext cx="10272000" cy="752400"/>
          </a:xfrm>
        </p:spPr>
        <p:txBody>
          <a:bodyPr/>
          <a:lstStyle/>
          <a:p>
            <a:r>
              <a:rPr lang="en-US" b="0" i="0" dirty="0">
                <a:solidFill>
                  <a:srgbClr val="0C0C0C"/>
                </a:solidFill>
                <a:effectLst/>
                <a:latin typeface="Segoe UI Semibold" panose="020B0702040204020203" pitchFamily="34" charset="0"/>
                <a:ea typeface="Anaheim" panose="020B0604020202020204" charset="0"/>
                <a:cs typeface="Segoe UI Semibold" panose="020B0702040204020203" pitchFamily="34" charset="0"/>
              </a:rPr>
              <a:t>Introduction </a:t>
            </a:r>
            <a:endParaRPr lang="fr-FR" dirty="0">
              <a:latin typeface="+mj-lt"/>
            </a:endParaRPr>
          </a:p>
        </p:txBody>
      </p:sp>
      <p:sp>
        <p:nvSpPr>
          <p:cNvPr id="3" name="Text Placeholder 2">
            <a:extLst>
              <a:ext uri="{FF2B5EF4-FFF2-40B4-BE49-F238E27FC236}">
                <a16:creationId xmlns:a16="http://schemas.microsoft.com/office/drawing/2014/main" id="{99B21FD0-B525-4D56-8C15-026EFBB24467}"/>
              </a:ext>
            </a:extLst>
          </p:cNvPr>
          <p:cNvSpPr>
            <a:spLocks noGrp="1"/>
          </p:cNvSpPr>
          <p:nvPr>
            <p:ph type="body" idx="4294967295"/>
          </p:nvPr>
        </p:nvSpPr>
        <p:spPr>
          <a:xfrm>
            <a:off x="959563" y="4440528"/>
            <a:ext cx="10271125" cy="1198208"/>
          </a:xfrm>
        </p:spPr>
        <p:txBody>
          <a:bodyPr/>
          <a:lstStyle/>
          <a:p>
            <a:pPr marL="139700" indent="0" algn="ctr">
              <a:lnSpc>
                <a:spcPct val="107000"/>
              </a:lnSpc>
              <a:spcAft>
                <a:spcPts val="800"/>
              </a:spcAft>
              <a:buNone/>
            </a:pPr>
            <a:r>
              <a:rPr lang="fr-FR" sz="1800" kern="100" dirty="0">
                <a:effectLst/>
                <a:latin typeface="+mn-lt"/>
                <a:ea typeface="Calibri" panose="020F0502020204030204" pitchFamily="34" charset="0"/>
                <a:cs typeface="Arial" panose="020B0604020202020204" pitchFamily="34" charset="0"/>
              </a:rPr>
              <a:t>Ces dernières années, une nouvelle technologie a émergé dans les domaines de l'électronique et des réseaux informatiques : l'Internet des objets (IoT). Cette technologie permet la création de systèmes connectés aux réseaux informatiques, ouvrant ainsi de nouvelles possibilités.</a:t>
            </a:r>
            <a:endParaRPr lang="en-US" sz="1800" kern="100" dirty="0">
              <a:effectLst/>
              <a:latin typeface="+mn-lt"/>
              <a:ea typeface="Calibri" panose="020F0502020204030204" pitchFamily="34" charset="0"/>
              <a:cs typeface="Arial" panose="020B0604020202020204" pitchFamily="34" charset="0"/>
            </a:endParaRPr>
          </a:p>
        </p:txBody>
      </p:sp>
      <p:grpSp>
        <p:nvGrpSpPr>
          <p:cNvPr id="4" name="Google Shape;1326;p34">
            <a:extLst>
              <a:ext uri="{FF2B5EF4-FFF2-40B4-BE49-F238E27FC236}">
                <a16:creationId xmlns:a16="http://schemas.microsoft.com/office/drawing/2014/main" id="{A1344658-9D2D-478C-B273-B47205408C29}"/>
              </a:ext>
            </a:extLst>
          </p:cNvPr>
          <p:cNvGrpSpPr/>
          <p:nvPr/>
        </p:nvGrpSpPr>
        <p:grpSpPr>
          <a:xfrm>
            <a:off x="4237608" y="1740023"/>
            <a:ext cx="3716784" cy="2306902"/>
            <a:chOff x="3134000" y="1972250"/>
            <a:chExt cx="3747993" cy="2394923"/>
          </a:xfrm>
          <a:solidFill>
            <a:srgbClr val="3C3E40"/>
          </a:solidFill>
        </p:grpSpPr>
        <p:sp>
          <p:nvSpPr>
            <p:cNvPr id="5" name="Google Shape;1327;p34">
              <a:extLst>
                <a:ext uri="{FF2B5EF4-FFF2-40B4-BE49-F238E27FC236}">
                  <a16:creationId xmlns:a16="http://schemas.microsoft.com/office/drawing/2014/main" id="{4B86B5B3-9053-4EC6-8D33-185E0AA4CBE0}"/>
                </a:ext>
              </a:extLst>
            </p:cNvPr>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w="9525" cap="flat" cmpd="sng">
              <a:solidFill>
                <a:srgbClr val="3C3E4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6" name="Google Shape;1328;p34">
              <a:extLst>
                <a:ext uri="{FF2B5EF4-FFF2-40B4-BE49-F238E27FC236}">
                  <a16:creationId xmlns:a16="http://schemas.microsoft.com/office/drawing/2014/main" id="{8F311A92-A5AA-4D5B-8945-7A660D4530F4}"/>
                </a:ext>
              </a:extLst>
            </p:cNvPr>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grpFill/>
            <a:ln w="9525" cap="flat" cmpd="sng">
              <a:solidFill>
                <a:srgbClr val="3C3E4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pic>
        <p:nvPicPr>
          <p:cNvPr id="8" name="Picture 7">
            <a:extLst>
              <a:ext uri="{FF2B5EF4-FFF2-40B4-BE49-F238E27FC236}">
                <a16:creationId xmlns:a16="http://schemas.microsoft.com/office/drawing/2014/main" id="{F13E98EF-71D8-44C1-92CE-3AFF4A10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062" y="1873832"/>
            <a:ext cx="2968176" cy="1779771"/>
          </a:xfrm>
          <a:prstGeom prst="rect">
            <a:avLst/>
          </a:prstGeom>
          <a:ln>
            <a:solidFill>
              <a:srgbClr val="3C3E40"/>
            </a:solidFill>
          </a:ln>
        </p:spPr>
      </p:pic>
      <p:grpSp>
        <p:nvGrpSpPr>
          <p:cNvPr id="7" name="Group 6">
            <a:extLst>
              <a:ext uri="{FF2B5EF4-FFF2-40B4-BE49-F238E27FC236}">
                <a16:creationId xmlns:a16="http://schemas.microsoft.com/office/drawing/2014/main" id="{1CD53DCB-1CF7-491A-B1CA-B291AD4DF9D6}"/>
              </a:ext>
            </a:extLst>
          </p:cNvPr>
          <p:cNvGrpSpPr/>
          <p:nvPr/>
        </p:nvGrpSpPr>
        <p:grpSpPr>
          <a:xfrm>
            <a:off x="5786894" y="6448065"/>
            <a:ext cx="618213" cy="400110"/>
            <a:chOff x="5843547" y="6448065"/>
            <a:chExt cx="618213" cy="400110"/>
          </a:xfrm>
        </p:grpSpPr>
        <p:sp>
          <p:nvSpPr>
            <p:cNvPr id="10" name="Double Brace 9">
              <a:extLst>
                <a:ext uri="{FF2B5EF4-FFF2-40B4-BE49-F238E27FC236}">
                  <a16:creationId xmlns:a16="http://schemas.microsoft.com/office/drawing/2014/main" id="{EA07B9A6-B696-493B-B660-E9DB0E476CC0}"/>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874D95EC-9567-4149-BAE1-3D7B9FF04470}"/>
                </a:ext>
              </a:extLst>
            </p:cNvPr>
            <p:cNvSpPr txBox="1"/>
            <p:nvPr/>
          </p:nvSpPr>
          <p:spPr>
            <a:xfrm>
              <a:off x="5886884" y="6448065"/>
              <a:ext cx="544396" cy="400110"/>
            </a:xfrm>
            <a:prstGeom prst="rect">
              <a:avLst/>
            </a:prstGeom>
            <a:noFill/>
          </p:spPr>
          <p:txBody>
            <a:bodyPr wrap="square" rtlCol="0">
              <a:spAutoFit/>
            </a:bodyPr>
            <a:lstStyle/>
            <a:p>
              <a:pPr algn="ctr"/>
              <a:r>
                <a:rPr lang="fr-FR" sz="2000" dirty="0"/>
                <a:t>1</a:t>
              </a:r>
            </a:p>
          </p:txBody>
        </p:sp>
      </p:grpSp>
    </p:spTree>
    <p:extLst>
      <p:ext uri="{BB962C8B-B14F-4D97-AF65-F5344CB8AC3E}">
        <p14:creationId xmlns:p14="http://schemas.microsoft.com/office/powerpoint/2010/main" val="2814981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8BA6059-C6F8-41F3-9CA2-7CA38FFF9D9A}"/>
              </a:ext>
            </a:extLst>
          </p:cNvPr>
          <p:cNvSpPr>
            <a:spLocks noGrp="1"/>
          </p:cNvSpPr>
          <p:nvPr>
            <p:ph type="subTitle" idx="1"/>
          </p:nvPr>
        </p:nvSpPr>
        <p:spPr/>
        <p:txBody>
          <a:bodyPr/>
          <a:lstStyle/>
          <a:p>
            <a:r>
              <a:rPr lang="fr-FR" dirty="0"/>
              <a:t>Généralités sur l'IoT</a:t>
            </a:r>
          </a:p>
        </p:txBody>
      </p:sp>
    </p:spTree>
    <p:extLst>
      <p:ext uri="{BB962C8B-B14F-4D97-AF65-F5344CB8AC3E}">
        <p14:creationId xmlns:p14="http://schemas.microsoft.com/office/powerpoint/2010/main" val="32932623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CE96-77AA-47E2-A4E7-B92B8B9DA1CC}"/>
              </a:ext>
            </a:extLst>
          </p:cNvPr>
          <p:cNvSpPr>
            <a:spLocks noGrp="1"/>
          </p:cNvSpPr>
          <p:nvPr>
            <p:ph type="title"/>
          </p:nvPr>
        </p:nvSpPr>
        <p:spPr/>
        <p:txBody>
          <a:bodyPr/>
          <a:lstStyle/>
          <a:p>
            <a:r>
              <a:rPr lang="fr-FR" dirty="0"/>
              <a:t>Généralités sur l'IoT</a:t>
            </a:r>
          </a:p>
        </p:txBody>
      </p:sp>
      <p:sp>
        <p:nvSpPr>
          <p:cNvPr id="3" name="Text Placeholder 2">
            <a:extLst>
              <a:ext uri="{FF2B5EF4-FFF2-40B4-BE49-F238E27FC236}">
                <a16:creationId xmlns:a16="http://schemas.microsoft.com/office/drawing/2014/main" id="{0CB3B76A-34E9-4D93-AB66-6B4BF10763C4}"/>
              </a:ext>
            </a:extLst>
          </p:cNvPr>
          <p:cNvSpPr>
            <a:spLocks noGrp="1"/>
          </p:cNvSpPr>
          <p:nvPr>
            <p:ph type="body" idx="1"/>
          </p:nvPr>
        </p:nvSpPr>
        <p:spPr>
          <a:xfrm>
            <a:off x="960000" y="4475409"/>
            <a:ext cx="10272000" cy="1898757"/>
          </a:xfrm>
        </p:spPr>
        <p:txBody>
          <a:bodyPr/>
          <a:lstStyle/>
          <a:p>
            <a:pPr algn="ctr"/>
            <a:r>
              <a:rPr lang="fr-FR" sz="1900" b="1" i="0" dirty="0">
                <a:solidFill>
                  <a:schemeClr val="bg1">
                    <a:lumMod val="95000"/>
                    <a:lumOff val="5000"/>
                  </a:schemeClr>
                </a:solidFill>
                <a:effectLst/>
              </a:rPr>
              <a:t>IoT (Internet des objets) </a:t>
            </a:r>
            <a:r>
              <a:rPr lang="fr-FR" sz="1900" b="0" i="0" dirty="0">
                <a:solidFill>
                  <a:schemeClr val="bg1">
                    <a:lumMod val="95000"/>
                    <a:lumOff val="5000"/>
                  </a:schemeClr>
                </a:solidFill>
                <a:effectLst/>
              </a:rPr>
              <a:t>est un concept qui désigne un réseau d'objets physiques interconnectés, tels que des appareils électroniques, des capteurs et des actuateurs, qui collectent et échangent des données via Internet. Cela permet la création de systèmes intelligents et la transformation des objets du quotidien en dispositifs connectés et intelligents.</a:t>
            </a:r>
            <a:endParaRPr lang="fr-FR" sz="1900" dirty="0">
              <a:solidFill>
                <a:schemeClr val="bg1">
                  <a:lumMod val="95000"/>
                  <a:lumOff val="5000"/>
                </a:schemeClr>
              </a:solidFill>
            </a:endParaRPr>
          </a:p>
        </p:txBody>
      </p:sp>
      <p:pic>
        <p:nvPicPr>
          <p:cNvPr id="7" name="Picture 6">
            <a:extLst>
              <a:ext uri="{FF2B5EF4-FFF2-40B4-BE49-F238E27FC236}">
                <a16:creationId xmlns:a16="http://schemas.microsoft.com/office/drawing/2014/main" id="{17E2EE70-8DF3-4F17-8B21-25EF8FBB0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394" y="1646694"/>
            <a:ext cx="4213212" cy="2654422"/>
          </a:xfrm>
          <a:prstGeom prst="rect">
            <a:avLst/>
          </a:prstGeom>
          <a:ln>
            <a:solidFill>
              <a:srgbClr val="3C3E40"/>
            </a:solidFill>
          </a:ln>
          <a:effectLst/>
        </p:spPr>
      </p:pic>
      <p:grpSp>
        <p:nvGrpSpPr>
          <p:cNvPr id="11" name="Group 10">
            <a:extLst>
              <a:ext uri="{FF2B5EF4-FFF2-40B4-BE49-F238E27FC236}">
                <a16:creationId xmlns:a16="http://schemas.microsoft.com/office/drawing/2014/main" id="{B1C35811-272A-4C5C-9680-1C004E38EB02}"/>
              </a:ext>
            </a:extLst>
          </p:cNvPr>
          <p:cNvGrpSpPr/>
          <p:nvPr/>
        </p:nvGrpSpPr>
        <p:grpSpPr>
          <a:xfrm>
            <a:off x="5786894" y="6448065"/>
            <a:ext cx="618213" cy="400110"/>
            <a:chOff x="5843547" y="6448065"/>
            <a:chExt cx="618213" cy="400110"/>
          </a:xfrm>
        </p:grpSpPr>
        <p:sp>
          <p:nvSpPr>
            <p:cNvPr id="12" name="Double Brace 11">
              <a:extLst>
                <a:ext uri="{FF2B5EF4-FFF2-40B4-BE49-F238E27FC236}">
                  <a16:creationId xmlns:a16="http://schemas.microsoft.com/office/drawing/2014/main" id="{15F0C48A-163B-4C9E-A883-CC1265C3663B}"/>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TextBox 12">
              <a:extLst>
                <a:ext uri="{FF2B5EF4-FFF2-40B4-BE49-F238E27FC236}">
                  <a16:creationId xmlns:a16="http://schemas.microsoft.com/office/drawing/2014/main" id="{4B150328-711B-4040-8A2A-A88C0EFFB9E0}"/>
                </a:ext>
              </a:extLst>
            </p:cNvPr>
            <p:cNvSpPr txBox="1"/>
            <p:nvPr/>
          </p:nvSpPr>
          <p:spPr>
            <a:xfrm>
              <a:off x="5886884" y="6448065"/>
              <a:ext cx="544396" cy="400110"/>
            </a:xfrm>
            <a:prstGeom prst="rect">
              <a:avLst/>
            </a:prstGeom>
            <a:noFill/>
          </p:spPr>
          <p:txBody>
            <a:bodyPr wrap="square" rtlCol="0">
              <a:spAutoFit/>
            </a:bodyPr>
            <a:lstStyle/>
            <a:p>
              <a:pPr algn="ctr"/>
              <a:r>
                <a:rPr lang="fr-FR" sz="2000" dirty="0"/>
                <a:t>2</a:t>
              </a:r>
            </a:p>
          </p:txBody>
        </p:sp>
      </p:grpSp>
    </p:spTree>
    <p:extLst>
      <p:ext uri="{BB962C8B-B14F-4D97-AF65-F5344CB8AC3E}">
        <p14:creationId xmlns:p14="http://schemas.microsoft.com/office/powerpoint/2010/main" val="4139879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5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3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3EF8B8-18C2-41ED-885A-811B7D7E7C11}"/>
              </a:ext>
            </a:extLst>
          </p:cNvPr>
          <p:cNvSpPr>
            <a:spLocks noGrp="1"/>
          </p:cNvSpPr>
          <p:nvPr>
            <p:ph type="subTitle" idx="1"/>
          </p:nvPr>
        </p:nvSpPr>
        <p:spPr/>
        <p:txBody>
          <a:bodyPr/>
          <a:lstStyle/>
          <a:p>
            <a:r>
              <a:rPr lang="fr-FR" dirty="0"/>
              <a:t>Problématique</a:t>
            </a:r>
            <a:r>
              <a:rPr lang="en-US" dirty="0"/>
              <a:t> &amp; Solution </a:t>
            </a:r>
          </a:p>
        </p:txBody>
      </p:sp>
    </p:spTree>
    <p:extLst>
      <p:ext uri="{BB962C8B-B14F-4D97-AF65-F5344CB8AC3E}">
        <p14:creationId xmlns:p14="http://schemas.microsoft.com/office/powerpoint/2010/main" val="1864166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E0CBF-6A30-4451-9BB9-7B46EF1BD665}"/>
              </a:ext>
            </a:extLst>
          </p:cNvPr>
          <p:cNvSpPr>
            <a:spLocks noGrp="1"/>
          </p:cNvSpPr>
          <p:nvPr>
            <p:ph type="title"/>
          </p:nvPr>
        </p:nvSpPr>
        <p:spPr>
          <a:xfrm>
            <a:off x="960000" y="720000"/>
            <a:ext cx="10272000" cy="752400"/>
          </a:xfrm>
        </p:spPr>
        <p:txBody>
          <a:bodyPr/>
          <a:lstStyle/>
          <a:p>
            <a:r>
              <a:rPr lang="fr-FR" dirty="0"/>
              <a:t>Problématique</a:t>
            </a:r>
            <a:r>
              <a:rPr lang="en-US" dirty="0"/>
              <a:t> &amp; Solution</a:t>
            </a:r>
          </a:p>
        </p:txBody>
      </p:sp>
      <p:sp>
        <p:nvSpPr>
          <p:cNvPr id="3" name="Text Placeholder 2">
            <a:extLst>
              <a:ext uri="{FF2B5EF4-FFF2-40B4-BE49-F238E27FC236}">
                <a16:creationId xmlns:a16="http://schemas.microsoft.com/office/drawing/2014/main" id="{99B21FD0-B525-4D56-8C15-026EFBB24467}"/>
              </a:ext>
            </a:extLst>
          </p:cNvPr>
          <p:cNvSpPr>
            <a:spLocks noGrp="1"/>
          </p:cNvSpPr>
          <p:nvPr>
            <p:ph type="body" idx="4294967295"/>
          </p:nvPr>
        </p:nvSpPr>
        <p:spPr>
          <a:xfrm>
            <a:off x="5619567" y="2626778"/>
            <a:ext cx="6029684" cy="1604444"/>
          </a:xfrm>
        </p:spPr>
        <p:txBody>
          <a:bodyPr/>
          <a:lstStyle/>
          <a:p>
            <a:pPr>
              <a:buFont typeface="Wingdings" panose="05000000000000000000" pitchFamily="2" charset="2"/>
              <a:buChar char="q"/>
            </a:pPr>
            <a:r>
              <a:rPr lang="fr-FR" sz="1700" dirty="0">
                <a:latin typeface="Segoe UI "/>
              </a:rPr>
              <a:t>Gaspillage d'énergie</a:t>
            </a:r>
          </a:p>
          <a:p>
            <a:pPr>
              <a:buFont typeface="Wingdings" panose="05000000000000000000" pitchFamily="2" charset="2"/>
              <a:buChar char="q"/>
            </a:pPr>
            <a:r>
              <a:rPr lang="fr-FR" sz="1700" dirty="0">
                <a:latin typeface="Segoe UI "/>
              </a:rPr>
              <a:t>Contrôle et surveillance de l'accès</a:t>
            </a:r>
          </a:p>
          <a:p>
            <a:pPr>
              <a:buFont typeface="Wingdings" panose="05000000000000000000" pitchFamily="2" charset="2"/>
              <a:buChar char="q"/>
            </a:pPr>
            <a:r>
              <a:rPr lang="fr-FR" sz="1700" dirty="0">
                <a:latin typeface="Segoe UI "/>
              </a:rPr>
              <a:t>Qualité de l'air et ventilation insuffisante</a:t>
            </a:r>
          </a:p>
          <a:p>
            <a:pPr>
              <a:buFont typeface="Wingdings" panose="05000000000000000000" pitchFamily="2" charset="2"/>
              <a:buChar char="q"/>
            </a:pPr>
            <a:r>
              <a:rPr lang="fr-FR" sz="1700" dirty="0">
                <a:latin typeface="Segoe UI "/>
              </a:rPr>
              <a:t>Suivi de l'utilisation des équipements et des ressources</a:t>
            </a:r>
          </a:p>
          <a:p>
            <a:pPr>
              <a:buFont typeface="Wingdings" panose="05000000000000000000" pitchFamily="2" charset="2"/>
              <a:buChar char="q"/>
            </a:pPr>
            <a:r>
              <a:rPr lang="fr-FR" sz="1700" dirty="0">
                <a:latin typeface="Segoe UI "/>
              </a:rPr>
              <a:t>Utilisation inefficace de l'espace</a:t>
            </a:r>
          </a:p>
        </p:txBody>
      </p:sp>
      <p:pic>
        <p:nvPicPr>
          <p:cNvPr id="5" name="Picture 4">
            <a:extLst>
              <a:ext uri="{FF2B5EF4-FFF2-40B4-BE49-F238E27FC236}">
                <a16:creationId xmlns:a16="http://schemas.microsoft.com/office/drawing/2014/main" id="{0009C0EF-A496-448A-8C41-36F0AED4094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699735" y="2046302"/>
            <a:ext cx="4919832" cy="2765396"/>
          </a:xfrm>
          <a:prstGeom prst="rect">
            <a:avLst/>
          </a:prstGeom>
          <a:ln>
            <a:solidFill>
              <a:srgbClr val="3C3E40"/>
            </a:solidFill>
          </a:ln>
          <a:effectLst/>
        </p:spPr>
      </p:pic>
      <p:grpSp>
        <p:nvGrpSpPr>
          <p:cNvPr id="6" name="Group 5">
            <a:extLst>
              <a:ext uri="{FF2B5EF4-FFF2-40B4-BE49-F238E27FC236}">
                <a16:creationId xmlns:a16="http://schemas.microsoft.com/office/drawing/2014/main" id="{87428A61-0B46-4C11-B4FC-FC127B04A9F4}"/>
              </a:ext>
            </a:extLst>
          </p:cNvPr>
          <p:cNvGrpSpPr/>
          <p:nvPr/>
        </p:nvGrpSpPr>
        <p:grpSpPr>
          <a:xfrm>
            <a:off x="5786894" y="6448065"/>
            <a:ext cx="618213" cy="400110"/>
            <a:chOff x="5843547" y="6448065"/>
            <a:chExt cx="618213" cy="400110"/>
          </a:xfrm>
        </p:grpSpPr>
        <p:sp>
          <p:nvSpPr>
            <p:cNvPr id="7" name="Double Brace 6">
              <a:extLst>
                <a:ext uri="{FF2B5EF4-FFF2-40B4-BE49-F238E27FC236}">
                  <a16:creationId xmlns:a16="http://schemas.microsoft.com/office/drawing/2014/main" id="{3BDBFAD6-EDFF-40CF-B41E-37B361DAE4CB}"/>
                </a:ext>
              </a:extLst>
            </p:cNvPr>
            <p:cNvSpPr/>
            <p:nvPr/>
          </p:nvSpPr>
          <p:spPr>
            <a:xfrm>
              <a:off x="5843547" y="6495750"/>
              <a:ext cx="618213" cy="307778"/>
            </a:xfrm>
            <a:prstGeom prst="bracePair">
              <a:avLst>
                <a:gd name="adj" fmla="val 139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TextBox 7">
              <a:extLst>
                <a:ext uri="{FF2B5EF4-FFF2-40B4-BE49-F238E27FC236}">
                  <a16:creationId xmlns:a16="http://schemas.microsoft.com/office/drawing/2014/main" id="{DA8BD47F-7D05-4B8F-8EA0-123D6980762E}"/>
                </a:ext>
              </a:extLst>
            </p:cNvPr>
            <p:cNvSpPr txBox="1"/>
            <p:nvPr/>
          </p:nvSpPr>
          <p:spPr>
            <a:xfrm>
              <a:off x="5880455" y="6448065"/>
              <a:ext cx="544396" cy="400110"/>
            </a:xfrm>
            <a:prstGeom prst="rect">
              <a:avLst/>
            </a:prstGeom>
            <a:noFill/>
          </p:spPr>
          <p:txBody>
            <a:bodyPr wrap="square" rtlCol="0">
              <a:spAutoFit/>
            </a:bodyPr>
            <a:lstStyle/>
            <a:p>
              <a:pPr algn="ctr"/>
              <a:r>
                <a:rPr lang="fr-FR" sz="2000" dirty="0"/>
                <a:t>3</a:t>
              </a:r>
            </a:p>
          </p:txBody>
        </p:sp>
      </p:grpSp>
    </p:spTree>
    <p:extLst>
      <p:ext uri="{BB962C8B-B14F-4D97-AF65-F5344CB8AC3E}">
        <p14:creationId xmlns:p14="http://schemas.microsoft.com/office/powerpoint/2010/main" val="1164427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cs_theme">
  <a:themeElements>
    <a:clrScheme name="Custom 4">
      <a:dk1>
        <a:srgbClr val="D8D8D8"/>
      </a:dk1>
      <a:lt1>
        <a:srgbClr val="000000"/>
      </a:lt1>
      <a:dk2>
        <a:srgbClr val="000000"/>
      </a:dk2>
      <a:lt2>
        <a:srgbClr val="0C0C0C"/>
      </a:lt2>
      <a:accent1>
        <a:srgbClr val="0C0C0C"/>
      </a:accent1>
      <a:accent2>
        <a:srgbClr val="00B050"/>
      </a:accent2>
      <a:accent3>
        <a:srgbClr val="D8301E"/>
      </a:accent3>
      <a:accent4>
        <a:srgbClr val="363636"/>
      </a:accent4>
      <a:accent5>
        <a:srgbClr val="06467E"/>
      </a:accent5>
      <a:accent6>
        <a:srgbClr val="2F2B19"/>
      </a:accent6>
      <a:hlink>
        <a:srgbClr val="06467E"/>
      </a:hlink>
      <a:folHlink>
        <a:srgbClr val="0097A7"/>
      </a:folHlink>
    </a:clrScheme>
    <a:fontScheme name="win-default">
      <a:majorFont>
        <a:latin typeface="Segoe UI Semibold"/>
        <a:ea typeface=""/>
        <a:cs typeface="Segoe UI Semibold"/>
      </a:majorFont>
      <a:minorFont>
        <a:latin typeface="Segoe UI"/>
        <a:ea typeface=""/>
        <a:cs typeface="Segoe U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s_theme" id="{2B49F835-1A21-4569-B977-206E19B51DBD}" vid="{66935CD1-051A-4B41-98C7-ACB56C50E0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cs_theme</Template>
  <TotalTime>1951</TotalTime>
  <Words>515</Words>
  <Application>Microsoft Office PowerPoint</Application>
  <PresentationFormat>Widescreen</PresentationFormat>
  <Paragraphs>91</Paragraphs>
  <Slides>36</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Anaheim</vt:lpstr>
      <vt:lpstr>Arial</vt:lpstr>
      <vt:lpstr>Calibri</vt:lpstr>
      <vt:lpstr>Segoe UI</vt:lpstr>
      <vt:lpstr>Segoe UI </vt:lpstr>
      <vt:lpstr>Segoe UI Semibold</vt:lpstr>
      <vt:lpstr>Wingdings</vt:lpstr>
      <vt:lpstr>Zen Dots</vt:lpstr>
      <vt:lpstr>cs_theme</vt:lpstr>
      <vt:lpstr>PowerPoint Presentation</vt:lpstr>
      <vt:lpstr>PowerPoint Presentation</vt:lpstr>
      <vt:lpstr>Sommaire</vt:lpstr>
      <vt:lpstr>PowerPoint Presentation</vt:lpstr>
      <vt:lpstr>Introduction </vt:lpstr>
      <vt:lpstr>PowerPoint Presentation</vt:lpstr>
      <vt:lpstr>Généralités sur l'IoT</vt:lpstr>
      <vt:lpstr>PowerPoint Presentation</vt:lpstr>
      <vt:lpstr>Problématique &amp; Solution</vt:lpstr>
      <vt:lpstr>Problématique &amp; Solution </vt:lpstr>
      <vt:lpstr>Problématique &amp; Solution </vt:lpstr>
      <vt:lpstr>PowerPoint Presentation</vt:lpstr>
      <vt:lpstr> </vt:lpstr>
      <vt:lpstr>PowerPoint Presentation</vt:lpstr>
      <vt:lpstr>Les Technologies &amp; Outils de Development </vt:lpstr>
      <vt:lpstr>PowerPoint Presentation</vt:lpstr>
      <vt:lpstr>UML - Diagramme de Cas d’utilisation </vt:lpstr>
      <vt:lpstr>UML - Diagramme de Class</vt:lpstr>
      <vt:lpstr>UML-Diagramme de Séquences</vt:lpstr>
      <vt:lpstr>UML-Diagramme de séquences</vt:lpstr>
      <vt:lpstr>UML-Diagramme de séquences</vt:lpstr>
      <vt:lpstr>PowerPoint Presentation</vt:lpstr>
      <vt:lpstr>Smart light</vt:lpstr>
      <vt:lpstr>Smart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dexter grimes</dc:creator>
  <cp:lastModifiedBy>dexter grimes</cp:lastModifiedBy>
  <cp:revision>91</cp:revision>
  <dcterms:created xsi:type="dcterms:W3CDTF">2023-06-02T15:07:12Z</dcterms:created>
  <dcterms:modified xsi:type="dcterms:W3CDTF">2023-06-07T20:49:02Z</dcterms:modified>
</cp:coreProperties>
</file>